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20116800" cy="31089600"/>
  <p:notesSz cx="19659600" cy="30632400"/>
  <p:defaultTextStyle>
    <a:defPPr>
      <a:defRPr lang="en-US"/>
    </a:defPPr>
    <a:lvl1pPr marL="0" algn="l" defTabSz="3030504" rtl="0" eaLnBrk="1" latinLnBrk="0" hangingPunct="1">
      <a:defRPr sz="6000" kern="1200">
        <a:solidFill>
          <a:schemeClr val="tx1"/>
        </a:solidFill>
        <a:latin typeface="+mn-lt"/>
        <a:ea typeface="+mn-ea"/>
        <a:cs typeface="+mn-cs"/>
      </a:defRPr>
    </a:lvl1pPr>
    <a:lvl2pPr marL="1515252" algn="l" defTabSz="3030504" rtl="0" eaLnBrk="1" latinLnBrk="0" hangingPunct="1">
      <a:defRPr sz="6000" kern="1200">
        <a:solidFill>
          <a:schemeClr val="tx1"/>
        </a:solidFill>
        <a:latin typeface="+mn-lt"/>
        <a:ea typeface="+mn-ea"/>
        <a:cs typeface="+mn-cs"/>
      </a:defRPr>
    </a:lvl2pPr>
    <a:lvl3pPr marL="3030504" algn="l" defTabSz="3030504" rtl="0" eaLnBrk="1" latinLnBrk="0" hangingPunct="1">
      <a:defRPr sz="6000" kern="1200">
        <a:solidFill>
          <a:schemeClr val="tx1"/>
        </a:solidFill>
        <a:latin typeface="+mn-lt"/>
        <a:ea typeface="+mn-ea"/>
        <a:cs typeface="+mn-cs"/>
      </a:defRPr>
    </a:lvl3pPr>
    <a:lvl4pPr marL="4545757" algn="l" defTabSz="3030504" rtl="0" eaLnBrk="1" latinLnBrk="0" hangingPunct="1">
      <a:defRPr sz="6000" kern="1200">
        <a:solidFill>
          <a:schemeClr val="tx1"/>
        </a:solidFill>
        <a:latin typeface="+mn-lt"/>
        <a:ea typeface="+mn-ea"/>
        <a:cs typeface="+mn-cs"/>
      </a:defRPr>
    </a:lvl4pPr>
    <a:lvl5pPr marL="6061009" algn="l" defTabSz="3030504" rtl="0" eaLnBrk="1" latinLnBrk="0" hangingPunct="1">
      <a:defRPr sz="6000" kern="1200">
        <a:solidFill>
          <a:schemeClr val="tx1"/>
        </a:solidFill>
        <a:latin typeface="+mn-lt"/>
        <a:ea typeface="+mn-ea"/>
        <a:cs typeface="+mn-cs"/>
      </a:defRPr>
    </a:lvl5pPr>
    <a:lvl6pPr marL="7576261" algn="l" defTabSz="3030504" rtl="0" eaLnBrk="1" latinLnBrk="0" hangingPunct="1">
      <a:defRPr sz="6000" kern="1200">
        <a:solidFill>
          <a:schemeClr val="tx1"/>
        </a:solidFill>
        <a:latin typeface="+mn-lt"/>
        <a:ea typeface="+mn-ea"/>
        <a:cs typeface="+mn-cs"/>
      </a:defRPr>
    </a:lvl6pPr>
    <a:lvl7pPr marL="9091513" algn="l" defTabSz="3030504" rtl="0" eaLnBrk="1" latinLnBrk="0" hangingPunct="1">
      <a:defRPr sz="6000" kern="1200">
        <a:solidFill>
          <a:schemeClr val="tx1"/>
        </a:solidFill>
        <a:latin typeface="+mn-lt"/>
        <a:ea typeface="+mn-ea"/>
        <a:cs typeface="+mn-cs"/>
      </a:defRPr>
    </a:lvl7pPr>
    <a:lvl8pPr marL="10606766" algn="l" defTabSz="3030504" rtl="0" eaLnBrk="1" latinLnBrk="0" hangingPunct="1">
      <a:defRPr sz="6000" kern="1200">
        <a:solidFill>
          <a:schemeClr val="tx1"/>
        </a:solidFill>
        <a:latin typeface="+mn-lt"/>
        <a:ea typeface="+mn-ea"/>
        <a:cs typeface="+mn-cs"/>
      </a:defRPr>
    </a:lvl8pPr>
    <a:lvl9pPr marL="12122018" algn="l" defTabSz="3030504" rtl="0" eaLnBrk="1" latinLnBrk="0" hangingPunct="1">
      <a:defRPr sz="60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8080"/>
    <a:srgbClr val="55AB84"/>
    <a:srgbClr val="66FF66"/>
    <a:srgbClr val="FFFF99"/>
    <a:srgbClr val="6600FF"/>
    <a:srgbClr val="FF0066"/>
    <a:srgbClr val="FF0707"/>
    <a:srgbClr val="66CCFF"/>
    <a:srgbClr val="FF66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9" autoAdjust="0"/>
    <p:restoredTop sz="94684" autoAdjust="0"/>
  </p:normalViewPr>
  <p:slideViewPr>
    <p:cSldViewPr>
      <p:cViewPr>
        <p:scale>
          <a:sx n="30" d="100"/>
          <a:sy n="30" d="100"/>
        </p:scale>
        <p:origin x="-528" y="1434"/>
      </p:cViewPr>
      <p:guideLst>
        <p:guide orient="horz" pos="9792"/>
        <p:guide pos="633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8760" y="9657933"/>
            <a:ext cx="17099280" cy="6664112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017520" y="17617440"/>
            <a:ext cx="14081760" cy="794512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151525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303050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454575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60610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7576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909151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106067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1212201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FD7F0C-BB3A-4C6F-AB3C-0F310FBDA7EF}" type="datetimeFigureOut">
              <a:rPr lang="en-US" smtClean="0"/>
              <a:pPr/>
              <a:t>12/22/2011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A74B25-CDA6-4FBF-87B1-F74E21D71B6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2956360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FD7F0C-BB3A-4C6F-AB3C-0F310FBDA7EF}" type="datetimeFigureOut">
              <a:rPr lang="en-US" smtClean="0"/>
              <a:pPr/>
              <a:t>12/22/2011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A74B25-CDA6-4FBF-87B1-F74E21D71B6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8616470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938508" y="1662433"/>
            <a:ext cx="3394712" cy="3536442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54381" y="1662433"/>
            <a:ext cx="9848852" cy="3536442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FD7F0C-BB3A-4C6F-AB3C-0F310FBDA7EF}" type="datetimeFigureOut">
              <a:rPr lang="en-US" smtClean="0"/>
              <a:pPr/>
              <a:t>12/22/2011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A74B25-CDA6-4FBF-87B1-F74E21D71B6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2284128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FD7F0C-BB3A-4C6F-AB3C-0F310FBDA7EF}" type="datetimeFigureOut">
              <a:rPr lang="en-US" smtClean="0"/>
              <a:pPr/>
              <a:t>12/22/2011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A74B25-CDA6-4FBF-87B1-F74E21D71B6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7718133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89089" y="19977948"/>
            <a:ext cx="17099280" cy="6174740"/>
          </a:xfrm>
        </p:spPr>
        <p:txBody>
          <a:bodyPr anchor="t"/>
          <a:lstStyle>
            <a:lvl1pPr algn="l">
              <a:defRPr sz="133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89089" y="13177104"/>
            <a:ext cx="17099280" cy="6800847"/>
          </a:xfrm>
        </p:spPr>
        <p:txBody>
          <a:bodyPr anchor="b"/>
          <a:lstStyle>
            <a:lvl1pPr marL="0" indent="0">
              <a:buNone/>
              <a:defRPr sz="6600">
                <a:solidFill>
                  <a:schemeClr val="tx1">
                    <a:tint val="75000"/>
                  </a:schemeClr>
                </a:solidFill>
              </a:defRPr>
            </a:lvl1pPr>
            <a:lvl2pPr marL="1515252" indent="0">
              <a:buNone/>
              <a:defRPr sz="6000">
                <a:solidFill>
                  <a:schemeClr val="tx1">
                    <a:tint val="75000"/>
                  </a:schemeClr>
                </a:solidFill>
              </a:defRPr>
            </a:lvl2pPr>
            <a:lvl3pPr marL="3030504" indent="0">
              <a:buNone/>
              <a:defRPr sz="5300">
                <a:solidFill>
                  <a:schemeClr val="tx1">
                    <a:tint val="75000"/>
                  </a:schemeClr>
                </a:solidFill>
              </a:defRPr>
            </a:lvl3pPr>
            <a:lvl4pPr marL="4545757" indent="0">
              <a:buNone/>
              <a:defRPr sz="4600">
                <a:solidFill>
                  <a:schemeClr val="tx1">
                    <a:tint val="75000"/>
                  </a:schemeClr>
                </a:solidFill>
              </a:defRPr>
            </a:lvl4pPr>
            <a:lvl5pPr marL="6061009" indent="0">
              <a:buNone/>
              <a:defRPr sz="4600">
                <a:solidFill>
                  <a:schemeClr val="tx1">
                    <a:tint val="75000"/>
                  </a:schemeClr>
                </a:solidFill>
              </a:defRPr>
            </a:lvl5pPr>
            <a:lvl6pPr marL="7576261" indent="0">
              <a:buNone/>
              <a:defRPr sz="4600">
                <a:solidFill>
                  <a:schemeClr val="tx1">
                    <a:tint val="75000"/>
                  </a:schemeClr>
                </a:solidFill>
              </a:defRPr>
            </a:lvl6pPr>
            <a:lvl7pPr marL="9091513" indent="0">
              <a:buNone/>
              <a:defRPr sz="4600">
                <a:solidFill>
                  <a:schemeClr val="tx1">
                    <a:tint val="75000"/>
                  </a:schemeClr>
                </a:solidFill>
              </a:defRPr>
            </a:lvl7pPr>
            <a:lvl8pPr marL="10606766" indent="0">
              <a:buNone/>
              <a:defRPr sz="4600">
                <a:solidFill>
                  <a:schemeClr val="tx1">
                    <a:tint val="75000"/>
                  </a:schemeClr>
                </a:solidFill>
              </a:defRPr>
            </a:lvl8pPr>
            <a:lvl9pPr marL="12122018" indent="0">
              <a:buNone/>
              <a:defRPr sz="4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FD7F0C-BB3A-4C6F-AB3C-0F310FBDA7EF}" type="datetimeFigureOut">
              <a:rPr lang="en-US" smtClean="0"/>
              <a:pPr/>
              <a:t>12/22/2011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A74B25-CDA6-4FBF-87B1-F74E21D71B6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8215614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54382" y="9672323"/>
            <a:ext cx="6621780" cy="27354533"/>
          </a:xfrm>
        </p:spPr>
        <p:txBody>
          <a:bodyPr/>
          <a:lstStyle>
            <a:lvl1pPr>
              <a:defRPr sz="9300"/>
            </a:lvl1pPr>
            <a:lvl2pPr>
              <a:defRPr sz="8000"/>
            </a:lvl2pPr>
            <a:lvl3pPr>
              <a:defRPr sz="6600"/>
            </a:lvl3pPr>
            <a:lvl4pPr>
              <a:defRPr sz="6000"/>
            </a:lvl4pPr>
            <a:lvl5pPr>
              <a:defRPr sz="6000"/>
            </a:lvl5pPr>
            <a:lvl6pPr>
              <a:defRPr sz="6000"/>
            </a:lvl6pPr>
            <a:lvl7pPr>
              <a:defRPr sz="6000"/>
            </a:lvl7pPr>
            <a:lvl8pPr>
              <a:defRPr sz="6000"/>
            </a:lvl8pPr>
            <a:lvl9pPr>
              <a:defRPr sz="6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711442" y="9672323"/>
            <a:ext cx="6621780" cy="27354533"/>
          </a:xfrm>
        </p:spPr>
        <p:txBody>
          <a:bodyPr/>
          <a:lstStyle>
            <a:lvl1pPr>
              <a:defRPr sz="9300"/>
            </a:lvl1pPr>
            <a:lvl2pPr>
              <a:defRPr sz="8000"/>
            </a:lvl2pPr>
            <a:lvl3pPr>
              <a:defRPr sz="6600"/>
            </a:lvl3pPr>
            <a:lvl4pPr>
              <a:defRPr sz="6000"/>
            </a:lvl4pPr>
            <a:lvl5pPr>
              <a:defRPr sz="6000"/>
            </a:lvl5pPr>
            <a:lvl6pPr>
              <a:defRPr sz="6000"/>
            </a:lvl6pPr>
            <a:lvl7pPr>
              <a:defRPr sz="6000"/>
            </a:lvl7pPr>
            <a:lvl8pPr>
              <a:defRPr sz="6000"/>
            </a:lvl8pPr>
            <a:lvl9pPr>
              <a:defRPr sz="6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FD7F0C-BB3A-4C6F-AB3C-0F310FBDA7EF}" type="datetimeFigureOut">
              <a:rPr lang="en-US" smtClean="0"/>
              <a:pPr/>
              <a:t>12/22/2011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A74B25-CDA6-4FBF-87B1-F74E21D71B6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2233932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5840" y="1245026"/>
            <a:ext cx="18105120" cy="51816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5843" y="6959178"/>
            <a:ext cx="8888413" cy="2900254"/>
          </a:xfrm>
        </p:spPr>
        <p:txBody>
          <a:bodyPr anchor="b"/>
          <a:lstStyle>
            <a:lvl1pPr marL="0" indent="0">
              <a:buNone/>
              <a:defRPr sz="8000" b="1"/>
            </a:lvl1pPr>
            <a:lvl2pPr marL="1515252" indent="0">
              <a:buNone/>
              <a:defRPr sz="6600" b="1"/>
            </a:lvl2pPr>
            <a:lvl3pPr marL="3030504" indent="0">
              <a:buNone/>
              <a:defRPr sz="6000" b="1"/>
            </a:lvl3pPr>
            <a:lvl4pPr marL="4545757" indent="0">
              <a:buNone/>
              <a:defRPr sz="5300" b="1"/>
            </a:lvl4pPr>
            <a:lvl5pPr marL="6061009" indent="0">
              <a:buNone/>
              <a:defRPr sz="5300" b="1"/>
            </a:lvl5pPr>
            <a:lvl6pPr marL="7576261" indent="0">
              <a:buNone/>
              <a:defRPr sz="5300" b="1"/>
            </a:lvl6pPr>
            <a:lvl7pPr marL="9091513" indent="0">
              <a:buNone/>
              <a:defRPr sz="5300" b="1"/>
            </a:lvl7pPr>
            <a:lvl8pPr marL="10606766" indent="0">
              <a:buNone/>
              <a:defRPr sz="5300" b="1"/>
            </a:lvl8pPr>
            <a:lvl9pPr marL="12122018" indent="0">
              <a:buNone/>
              <a:defRPr sz="53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05843" y="9859432"/>
            <a:ext cx="8888413" cy="17912506"/>
          </a:xfrm>
        </p:spPr>
        <p:txBody>
          <a:bodyPr/>
          <a:lstStyle>
            <a:lvl1pPr>
              <a:defRPr sz="8000"/>
            </a:lvl1pPr>
            <a:lvl2pPr>
              <a:defRPr sz="6600"/>
            </a:lvl2pPr>
            <a:lvl3pPr>
              <a:defRPr sz="6000"/>
            </a:lvl3pPr>
            <a:lvl4pPr>
              <a:defRPr sz="5300"/>
            </a:lvl4pPr>
            <a:lvl5pPr>
              <a:defRPr sz="5300"/>
            </a:lvl5pPr>
            <a:lvl6pPr>
              <a:defRPr sz="5300"/>
            </a:lvl6pPr>
            <a:lvl7pPr>
              <a:defRPr sz="5300"/>
            </a:lvl7pPr>
            <a:lvl8pPr>
              <a:defRPr sz="5300"/>
            </a:lvl8pPr>
            <a:lvl9pPr>
              <a:defRPr sz="53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0219057" y="6959178"/>
            <a:ext cx="8891904" cy="2900254"/>
          </a:xfrm>
        </p:spPr>
        <p:txBody>
          <a:bodyPr anchor="b"/>
          <a:lstStyle>
            <a:lvl1pPr marL="0" indent="0">
              <a:buNone/>
              <a:defRPr sz="8000" b="1"/>
            </a:lvl1pPr>
            <a:lvl2pPr marL="1515252" indent="0">
              <a:buNone/>
              <a:defRPr sz="6600" b="1"/>
            </a:lvl2pPr>
            <a:lvl3pPr marL="3030504" indent="0">
              <a:buNone/>
              <a:defRPr sz="6000" b="1"/>
            </a:lvl3pPr>
            <a:lvl4pPr marL="4545757" indent="0">
              <a:buNone/>
              <a:defRPr sz="5300" b="1"/>
            </a:lvl4pPr>
            <a:lvl5pPr marL="6061009" indent="0">
              <a:buNone/>
              <a:defRPr sz="5300" b="1"/>
            </a:lvl5pPr>
            <a:lvl6pPr marL="7576261" indent="0">
              <a:buNone/>
              <a:defRPr sz="5300" b="1"/>
            </a:lvl6pPr>
            <a:lvl7pPr marL="9091513" indent="0">
              <a:buNone/>
              <a:defRPr sz="5300" b="1"/>
            </a:lvl7pPr>
            <a:lvl8pPr marL="10606766" indent="0">
              <a:buNone/>
              <a:defRPr sz="5300" b="1"/>
            </a:lvl8pPr>
            <a:lvl9pPr marL="12122018" indent="0">
              <a:buNone/>
              <a:defRPr sz="53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0219057" y="9859432"/>
            <a:ext cx="8891904" cy="17912506"/>
          </a:xfrm>
        </p:spPr>
        <p:txBody>
          <a:bodyPr/>
          <a:lstStyle>
            <a:lvl1pPr>
              <a:defRPr sz="8000"/>
            </a:lvl1pPr>
            <a:lvl2pPr>
              <a:defRPr sz="6600"/>
            </a:lvl2pPr>
            <a:lvl3pPr>
              <a:defRPr sz="6000"/>
            </a:lvl3pPr>
            <a:lvl4pPr>
              <a:defRPr sz="5300"/>
            </a:lvl4pPr>
            <a:lvl5pPr>
              <a:defRPr sz="5300"/>
            </a:lvl5pPr>
            <a:lvl6pPr>
              <a:defRPr sz="5300"/>
            </a:lvl6pPr>
            <a:lvl7pPr>
              <a:defRPr sz="5300"/>
            </a:lvl7pPr>
            <a:lvl8pPr>
              <a:defRPr sz="5300"/>
            </a:lvl8pPr>
            <a:lvl9pPr>
              <a:defRPr sz="53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FD7F0C-BB3A-4C6F-AB3C-0F310FBDA7EF}" type="datetimeFigureOut">
              <a:rPr lang="en-US" smtClean="0"/>
              <a:pPr/>
              <a:t>12/22/2011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A74B25-CDA6-4FBF-87B1-F74E21D71B6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6437768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FD7F0C-BB3A-4C6F-AB3C-0F310FBDA7EF}" type="datetimeFigureOut">
              <a:rPr lang="en-US" smtClean="0"/>
              <a:pPr/>
              <a:t>12/22/2011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A74B25-CDA6-4FBF-87B1-F74E21D71B6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011424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FD7F0C-BB3A-4C6F-AB3C-0F310FBDA7EF}" type="datetimeFigureOut">
              <a:rPr lang="en-US" smtClean="0"/>
              <a:pPr/>
              <a:t>12/22/2011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A74B25-CDA6-4FBF-87B1-F74E21D71B6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0030174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5842" y="1237828"/>
            <a:ext cx="6618289" cy="5267960"/>
          </a:xfrm>
        </p:spPr>
        <p:txBody>
          <a:bodyPr anchor="b"/>
          <a:lstStyle>
            <a:lvl1pPr algn="l">
              <a:defRPr sz="66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865110" y="1237831"/>
            <a:ext cx="11245852" cy="26534113"/>
          </a:xfrm>
        </p:spPr>
        <p:txBody>
          <a:bodyPr/>
          <a:lstStyle>
            <a:lvl1pPr>
              <a:defRPr sz="10600"/>
            </a:lvl1pPr>
            <a:lvl2pPr>
              <a:defRPr sz="9300"/>
            </a:lvl2pPr>
            <a:lvl3pPr>
              <a:defRPr sz="8000"/>
            </a:lvl3pPr>
            <a:lvl4pPr>
              <a:defRPr sz="6600"/>
            </a:lvl4pPr>
            <a:lvl5pPr>
              <a:defRPr sz="6600"/>
            </a:lvl5pPr>
            <a:lvl6pPr>
              <a:defRPr sz="6600"/>
            </a:lvl6pPr>
            <a:lvl7pPr>
              <a:defRPr sz="6600"/>
            </a:lvl7pPr>
            <a:lvl8pPr>
              <a:defRPr sz="6600"/>
            </a:lvl8pPr>
            <a:lvl9pPr>
              <a:defRPr sz="6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5842" y="6505791"/>
            <a:ext cx="6618289" cy="21266153"/>
          </a:xfrm>
        </p:spPr>
        <p:txBody>
          <a:bodyPr/>
          <a:lstStyle>
            <a:lvl1pPr marL="0" indent="0">
              <a:buNone/>
              <a:defRPr sz="4600"/>
            </a:lvl1pPr>
            <a:lvl2pPr marL="1515252" indent="0">
              <a:buNone/>
              <a:defRPr sz="4000"/>
            </a:lvl2pPr>
            <a:lvl3pPr marL="3030504" indent="0">
              <a:buNone/>
              <a:defRPr sz="3300"/>
            </a:lvl3pPr>
            <a:lvl4pPr marL="4545757" indent="0">
              <a:buNone/>
              <a:defRPr sz="3000"/>
            </a:lvl4pPr>
            <a:lvl5pPr marL="6061009" indent="0">
              <a:buNone/>
              <a:defRPr sz="3000"/>
            </a:lvl5pPr>
            <a:lvl6pPr marL="7576261" indent="0">
              <a:buNone/>
              <a:defRPr sz="3000"/>
            </a:lvl6pPr>
            <a:lvl7pPr marL="9091513" indent="0">
              <a:buNone/>
              <a:defRPr sz="3000"/>
            </a:lvl7pPr>
            <a:lvl8pPr marL="10606766" indent="0">
              <a:buNone/>
              <a:defRPr sz="3000"/>
            </a:lvl8pPr>
            <a:lvl9pPr marL="12122018" indent="0">
              <a:buNone/>
              <a:defRPr sz="3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FD7F0C-BB3A-4C6F-AB3C-0F310FBDA7EF}" type="datetimeFigureOut">
              <a:rPr lang="en-US" smtClean="0"/>
              <a:pPr/>
              <a:t>12/22/2011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A74B25-CDA6-4FBF-87B1-F74E21D71B6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2811652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43033" y="21762723"/>
            <a:ext cx="12070080" cy="2569213"/>
          </a:xfrm>
        </p:spPr>
        <p:txBody>
          <a:bodyPr anchor="b"/>
          <a:lstStyle>
            <a:lvl1pPr algn="l">
              <a:defRPr sz="66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943033" y="2777912"/>
            <a:ext cx="12070080" cy="18653760"/>
          </a:xfrm>
        </p:spPr>
        <p:txBody>
          <a:bodyPr/>
          <a:lstStyle>
            <a:lvl1pPr marL="0" indent="0">
              <a:buNone/>
              <a:defRPr sz="10600"/>
            </a:lvl1pPr>
            <a:lvl2pPr marL="1515252" indent="0">
              <a:buNone/>
              <a:defRPr sz="9300"/>
            </a:lvl2pPr>
            <a:lvl3pPr marL="3030504" indent="0">
              <a:buNone/>
              <a:defRPr sz="8000"/>
            </a:lvl3pPr>
            <a:lvl4pPr marL="4545757" indent="0">
              <a:buNone/>
              <a:defRPr sz="6600"/>
            </a:lvl4pPr>
            <a:lvl5pPr marL="6061009" indent="0">
              <a:buNone/>
              <a:defRPr sz="6600"/>
            </a:lvl5pPr>
            <a:lvl6pPr marL="7576261" indent="0">
              <a:buNone/>
              <a:defRPr sz="6600"/>
            </a:lvl6pPr>
            <a:lvl7pPr marL="9091513" indent="0">
              <a:buNone/>
              <a:defRPr sz="6600"/>
            </a:lvl7pPr>
            <a:lvl8pPr marL="10606766" indent="0">
              <a:buNone/>
              <a:defRPr sz="6600"/>
            </a:lvl8pPr>
            <a:lvl9pPr marL="12122018" indent="0">
              <a:buNone/>
              <a:defRPr sz="66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43033" y="24331936"/>
            <a:ext cx="12070080" cy="3648707"/>
          </a:xfrm>
        </p:spPr>
        <p:txBody>
          <a:bodyPr/>
          <a:lstStyle>
            <a:lvl1pPr marL="0" indent="0">
              <a:buNone/>
              <a:defRPr sz="4600"/>
            </a:lvl1pPr>
            <a:lvl2pPr marL="1515252" indent="0">
              <a:buNone/>
              <a:defRPr sz="4000"/>
            </a:lvl2pPr>
            <a:lvl3pPr marL="3030504" indent="0">
              <a:buNone/>
              <a:defRPr sz="3300"/>
            </a:lvl3pPr>
            <a:lvl4pPr marL="4545757" indent="0">
              <a:buNone/>
              <a:defRPr sz="3000"/>
            </a:lvl4pPr>
            <a:lvl5pPr marL="6061009" indent="0">
              <a:buNone/>
              <a:defRPr sz="3000"/>
            </a:lvl5pPr>
            <a:lvl6pPr marL="7576261" indent="0">
              <a:buNone/>
              <a:defRPr sz="3000"/>
            </a:lvl6pPr>
            <a:lvl7pPr marL="9091513" indent="0">
              <a:buNone/>
              <a:defRPr sz="3000"/>
            </a:lvl7pPr>
            <a:lvl8pPr marL="10606766" indent="0">
              <a:buNone/>
              <a:defRPr sz="3000"/>
            </a:lvl8pPr>
            <a:lvl9pPr marL="12122018" indent="0">
              <a:buNone/>
              <a:defRPr sz="3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FD7F0C-BB3A-4C6F-AB3C-0F310FBDA7EF}" type="datetimeFigureOut">
              <a:rPr lang="en-US" smtClean="0"/>
              <a:pPr/>
              <a:t>12/22/2011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A74B25-CDA6-4FBF-87B1-F74E21D71B6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6843872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05840" y="1245026"/>
            <a:ext cx="18105120" cy="5181600"/>
          </a:xfrm>
          <a:prstGeom prst="rect">
            <a:avLst/>
          </a:prstGeom>
        </p:spPr>
        <p:txBody>
          <a:bodyPr vert="horz" lIns="303050" tIns="151525" rIns="303050" bIns="151525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5840" y="7254245"/>
            <a:ext cx="18105120" cy="20517698"/>
          </a:xfrm>
          <a:prstGeom prst="rect">
            <a:avLst/>
          </a:prstGeom>
        </p:spPr>
        <p:txBody>
          <a:bodyPr vert="horz" lIns="303050" tIns="151525" rIns="303050" bIns="151525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05840" y="28815457"/>
            <a:ext cx="4693920" cy="1655232"/>
          </a:xfrm>
          <a:prstGeom prst="rect">
            <a:avLst/>
          </a:prstGeom>
        </p:spPr>
        <p:txBody>
          <a:bodyPr vert="horz" lIns="303050" tIns="151525" rIns="303050" bIns="151525" rtlCol="0" anchor="ctr"/>
          <a:lstStyle>
            <a:lvl1pPr algn="l">
              <a:defRPr sz="4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FD7F0C-BB3A-4C6F-AB3C-0F310FBDA7EF}" type="datetimeFigureOut">
              <a:rPr lang="en-US" smtClean="0"/>
              <a:pPr/>
              <a:t>12/22/2011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73240" y="28815457"/>
            <a:ext cx="6370320" cy="1655232"/>
          </a:xfrm>
          <a:prstGeom prst="rect">
            <a:avLst/>
          </a:prstGeom>
        </p:spPr>
        <p:txBody>
          <a:bodyPr vert="horz" lIns="303050" tIns="151525" rIns="303050" bIns="151525" rtlCol="0" anchor="ctr"/>
          <a:lstStyle>
            <a:lvl1pPr algn="ctr">
              <a:defRPr sz="4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4417040" y="28815457"/>
            <a:ext cx="4693920" cy="1655232"/>
          </a:xfrm>
          <a:prstGeom prst="rect">
            <a:avLst/>
          </a:prstGeom>
        </p:spPr>
        <p:txBody>
          <a:bodyPr vert="horz" lIns="303050" tIns="151525" rIns="303050" bIns="151525" rtlCol="0" anchor="ctr"/>
          <a:lstStyle>
            <a:lvl1pPr algn="r">
              <a:defRPr sz="4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A74B25-CDA6-4FBF-87B1-F74E21D71B6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4406717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3030504" rtl="0" eaLnBrk="1" latinLnBrk="0" hangingPunct="1">
        <a:spcBef>
          <a:spcPct val="0"/>
        </a:spcBef>
        <a:buNone/>
        <a:defRPr sz="14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136439" indent="-1136439" algn="l" defTabSz="3030504" rtl="0" eaLnBrk="1" latinLnBrk="0" hangingPunct="1">
        <a:spcBef>
          <a:spcPct val="20000"/>
        </a:spcBef>
        <a:buFont typeface="Arial" pitchFamily="34" charset="0"/>
        <a:buChar char="•"/>
        <a:defRPr sz="10600" kern="1200">
          <a:solidFill>
            <a:schemeClr val="tx1"/>
          </a:solidFill>
          <a:latin typeface="+mn-lt"/>
          <a:ea typeface="+mn-ea"/>
          <a:cs typeface="+mn-cs"/>
        </a:defRPr>
      </a:lvl1pPr>
      <a:lvl2pPr marL="2462285" indent="-947033" algn="l" defTabSz="3030504" rtl="0" eaLnBrk="1" latinLnBrk="0" hangingPunct="1">
        <a:spcBef>
          <a:spcPct val="20000"/>
        </a:spcBef>
        <a:buFont typeface="Arial" pitchFamily="34" charset="0"/>
        <a:buChar char="–"/>
        <a:defRPr sz="9300" kern="1200">
          <a:solidFill>
            <a:schemeClr val="tx1"/>
          </a:solidFill>
          <a:latin typeface="+mn-lt"/>
          <a:ea typeface="+mn-ea"/>
          <a:cs typeface="+mn-cs"/>
        </a:defRPr>
      </a:lvl2pPr>
      <a:lvl3pPr marL="3788131" indent="-757626" algn="l" defTabSz="3030504" rtl="0" eaLnBrk="1" latinLnBrk="0" hangingPunct="1">
        <a:spcBef>
          <a:spcPct val="20000"/>
        </a:spcBef>
        <a:buFont typeface="Arial" pitchFamily="34" charset="0"/>
        <a:buChar char="•"/>
        <a:defRPr sz="8000" kern="1200">
          <a:solidFill>
            <a:schemeClr val="tx1"/>
          </a:solidFill>
          <a:latin typeface="+mn-lt"/>
          <a:ea typeface="+mn-ea"/>
          <a:cs typeface="+mn-cs"/>
        </a:defRPr>
      </a:lvl3pPr>
      <a:lvl4pPr marL="5303383" indent="-757626" algn="l" defTabSz="3030504" rtl="0" eaLnBrk="1" latinLnBrk="0" hangingPunct="1">
        <a:spcBef>
          <a:spcPct val="20000"/>
        </a:spcBef>
        <a:buFont typeface="Arial" pitchFamily="34" charset="0"/>
        <a:buChar char="–"/>
        <a:defRPr sz="6600" kern="1200">
          <a:solidFill>
            <a:schemeClr val="tx1"/>
          </a:solidFill>
          <a:latin typeface="+mn-lt"/>
          <a:ea typeface="+mn-ea"/>
          <a:cs typeface="+mn-cs"/>
        </a:defRPr>
      </a:lvl4pPr>
      <a:lvl5pPr marL="6818635" indent="-757626" algn="l" defTabSz="3030504" rtl="0" eaLnBrk="1" latinLnBrk="0" hangingPunct="1">
        <a:spcBef>
          <a:spcPct val="20000"/>
        </a:spcBef>
        <a:buFont typeface="Arial" pitchFamily="34" charset="0"/>
        <a:buChar char="»"/>
        <a:defRPr sz="6600" kern="1200">
          <a:solidFill>
            <a:schemeClr val="tx1"/>
          </a:solidFill>
          <a:latin typeface="+mn-lt"/>
          <a:ea typeface="+mn-ea"/>
          <a:cs typeface="+mn-cs"/>
        </a:defRPr>
      </a:lvl5pPr>
      <a:lvl6pPr marL="8333887" indent="-757626" algn="l" defTabSz="3030504" rtl="0" eaLnBrk="1" latinLnBrk="0" hangingPunct="1">
        <a:spcBef>
          <a:spcPct val="20000"/>
        </a:spcBef>
        <a:buFont typeface="Arial" pitchFamily="34" charset="0"/>
        <a:buChar char="•"/>
        <a:defRPr sz="6600" kern="1200">
          <a:solidFill>
            <a:schemeClr val="tx1"/>
          </a:solidFill>
          <a:latin typeface="+mn-lt"/>
          <a:ea typeface="+mn-ea"/>
          <a:cs typeface="+mn-cs"/>
        </a:defRPr>
      </a:lvl6pPr>
      <a:lvl7pPr marL="9849140" indent="-757626" algn="l" defTabSz="3030504" rtl="0" eaLnBrk="1" latinLnBrk="0" hangingPunct="1">
        <a:spcBef>
          <a:spcPct val="20000"/>
        </a:spcBef>
        <a:buFont typeface="Arial" pitchFamily="34" charset="0"/>
        <a:buChar char="•"/>
        <a:defRPr sz="6600" kern="1200">
          <a:solidFill>
            <a:schemeClr val="tx1"/>
          </a:solidFill>
          <a:latin typeface="+mn-lt"/>
          <a:ea typeface="+mn-ea"/>
          <a:cs typeface="+mn-cs"/>
        </a:defRPr>
      </a:lvl7pPr>
      <a:lvl8pPr marL="11364392" indent="-757626" algn="l" defTabSz="3030504" rtl="0" eaLnBrk="1" latinLnBrk="0" hangingPunct="1">
        <a:spcBef>
          <a:spcPct val="20000"/>
        </a:spcBef>
        <a:buFont typeface="Arial" pitchFamily="34" charset="0"/>
        <a:buChar char="•"/>
        <a:defRPr sz="6600" kern="1200">
          <a:solidFill>
            <a:schemeClr val="tx1"/>
          </a:solidFill>
          <a:latin typeface="+mn-lt"/>
          <a:ea typeface="+mn-ea"/>
          <a:cs typeface="+mn-cs"/>
        </a:defRPr>
      </a:lvl8pPr>
      <a:lvl9pPr marL="12879644" indent="-757626" algn="l" defTabSz="3030504" rtl="0" eaLnBrk="1" latinLnBrk="0" hangingPunct="1">
        <a:spcBef>
          <a:spcPct val="20000"/>
        </a:spcBef>
        <a:buFont typeface="Arial" pitchFamily="34" charset="0"/>
        <a:buChar char="•"/>
        <a:defRPr sz="6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030504" rtl="0" eaLnBrk="1" latinLnBrk="0" hangingPunct="1">
        <a:defRPr sz="6000" kern="1200">
          <a:solidFill>
            <a:schemeClr val="tx1"/>
          </a:solidFill>
          <a:latin typeface="+mn-lt"/>
          <a:ea typeface="+mn-ea"/>
          <a:cs typeface="+mn-cs"/>
        </a:defRPr>
      </a:lvl1pPr>
      <a:lvl2pPr marL="1515252" algn="l" defTabSz="3030504" rtl="0" eaLnBrk="1" latinLnBrk="0" hangingPunct="1">
        <a:defRPr sz="6000" kern="1200">
          <a:solidFill>
            <a:schemeClr val="tx1"/>
          </a:solidFill>
          <a:latin typeface="+mn-lt"/>
          <a:ea typeface="+mn-ea"/>
          <a:cs typeface="+mn-cs"/>
        </a:defRPr>
      </a:lvl2pPr>
      <a:lvl3pPr marL="3030504" algn="l" defTabSz="3030504" rtl="0" eaLnBrk="1" latinLnBrk="0" hangingPunct="1">
        <a:defRPr sz="6000" kern="1200">
          <a:solidFill>
            <a:schemeClr val="tx1"/>
          </a:solidFill>
          <a:latin typeface="+mn-lt"/>
          <a:ea typeface="+mn-ea"/>
          <a:cs typeface="+mn-cs"/>
        </a:defRPr>
      </a:lvl3pPr>
      <a:lvl4pPr marL="4545757" algn="l" defTabSz="3030504" rtl="0" eaLnBrk="1" latinLnBrk="0" hangingPunct="1">
        <a:defRPr sz="6000" kern="1200">
          <a:solidFill>
            <a:schemeClr val="tx1"/>
          </a:solidFill>
          <a:latin typeface="+mn-lt"/>
          <a:ea typeface="+mn-ea"/>
          <a:cs typeface="+mn-cs"/>
        </a:defRPr>
      </a:lvl4pPr>
      <a:lvl5pPr marL="6061009" algn="l" defTabSz="3030504" rtl="0" eaLnBrk="1" latinLnBrk="0" hangingPunct="1">
        <a:defRPr sz="6000" kern="1200">
          <a:solidFill>
            <a:schemeClr val="tx1"/>
          </a:solidFill>
          <a:latin typeface="+mn-lt"/>
          <a:ea typeface="+mn-ea"/>
          <a:cs typeface="+mn-cs"/>
        </a:defRPr>
      </a:lvl5pPr>
      <a:lvl6pPr marL="7576261" algn="l" defTabSz="3030504" rtl="0" eaLnBrk="1" latinLnBrk="0" hangingPunct="1">
        <a:defRPr sz="6000" kern="1200">
          <a:solidFill>
            <a:schemeClr val="tx1"/>
          </a:solidFill>
          <a:latin typeface="+mn-lt"/>
          <a:ea typeface="+mn-ea"/>
          <a:cs typeface="+mn-cs"/>
        </a:defRPr>
      </a:lvl6pPr>
      <a:lvl7pPr marL="9091513" algn="l" defTabSz="3030504" rtl="0" eaLnBrk="1" latinLnBrk="0" hangingPunct="1">
        <a:defRPr sz="6000" kern="1200">
          <a:solidFill>
            <a:schemeClr val="tx1"/>
          </a:solidFill>
          <a:latin typeface="+mn-lt"/>
          <a:ea typeface="+mn-ea"/>
          <a:cs typeface="+mn-cs"/>
        </a:defRPr>
      </a:lvl7pPr>
      <a:lvl8pPr marL="10606766" algn="l" defTabSz="3030504" rtl="0" eaLnBrk="1" latinLnBrk="0" hangingPunct="1">
        <a:defRPr sz="6000" kern="1200">
          <a:solidFill>
            <a:schemeClr val="tx1"/>
          </a:solidFill>
          <a:latin typeface="+mn-lt"/>
          <a:ea typeface="+mn-ea"/>
          <a:cs typeface="+mn-cs"/>
        </a:defRPr>
      </a:lvl8pPr>
      <a:lvl9pPr marL="12122018" algn="l" defTabSz="3030504" rtl="0" eaLnBrk="1" latinLnBrk="0" hangingPunct="1">
        <a:defRPr sz="6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eg"/><Relationship Id="rId13" Type="http://schemas.openxmlformats.org/officeDocument/2006/relationships/image" Target="../media/image10.png"/><Relationship Id="rId3" Type="http://schemas.openxmlformats.org/officeDocument/2006/relationships/image" Target="../media/image2.jpeg"/><Relationship Id="rId7" Type="http://schemas.openxmlformats.org/officeDocument/2006/relationships/image" Target="../media/image5.png"/><Relationship Id="rId12" Type="http://schemas.openxmlformats.org/officeDocument/2006/relationships/image" Target="../media/image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11" Type="http://schemas.openxmlformats.org/officeDocument/2006/relationships/image" Target="../media/image8.png"/><Relationship Id="rId5" Type="http://schemas.microsoft.com/office/2007/relationships/hdphoto" Target="../media/hdphoto1.wdp"/><Relationship Id="rId15" Type="http://schemas.openxmlformats.org/officeDocument/2006/relationships/image" Target="../media/image12.jpeg"/><Relationship Id="rId10" Type="http://schemas.openxmlformats.org/officeDocument/2006/relationships/image" Target="../media/image7.png"/><Relationship Id="rId4" Type="http://schemas.openxmlformats.org/officeDocument/2006/relationships/image" Target="../media/image3.png"/><Relationship Id="rId9" Type="http://schemas.microsoft.com/office/2007/relationships/hdphoto" Target="../media/hdphoto2.wdp"/><Relationship Id="rId1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Rectangle 54"/>
          <p:cNvSpPr/>
          <p:nvPr/>
        </p:nvSpPr>
        <p:spPr>
          <a:xfrm>
            <a:off x="10459" y="-17511"/>
            <a:ext cx="20218092" cy="31033912"/>
          </a:xfrm>
          <a:prstGeom prst="rect">
            <a:avLst/>
          </a:prstGeom>
          <a:ln/>
        </p:spPr>
        <p:style>
          <a:lnRef idx="1">
            <a:schemeClr val="accent4"/>
          </a:lnRef>
          <a:fillRef idx="1003">
            <a:schemeClr val="lt1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8" name="Picture 2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4976122">
            <a:off x="14287928" y="812260"/>
            <a:ext cx="3810000" cy="261937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0066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cxnSp>
        <p:nvCxnSpPr>
          <p:cNvPr id="14" name="Straight Connector 13"/>
          <p:cNvCxnSpPr/>
          <p:nvPr/>
        </p:nvCxnSpPr>
        <p:spPr>
          <a:xfrm flipV="1">
            <a:off x="0" y="15544800"/>
            <a:ext cx="20116800" cy="1"/>
          </a:xfrm>
          <a:prstGeom prst="line">
            <a:avLst/>
          </a:prstGeom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 flipH="1">
            <a:off x="0" y="0"/>
            <a:ext cx="20116800" cy="31089600"/>
          </a:xfrm>
          <a:prstGeom prst="line">
            <a:avLst/>
          </a:prstGeom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9880926" y="0"/>
            <a:ext cx="177475" cy="31089600"/>
          </a:xfrm>
          <a:prstGeom prst="line">
            <a:avLst/>
          </a:prstGeom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>
            <a:off x="0" y="0"/>
            <a:ext cx="20116800" cy="31089600"/>
          </a:xfrm>
          <a:prstGeom prst="line">
            <a:avLst/>
          </a:prstGeom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5400000">
            <a:off x="8581435" y="14717079"/>
            <a:ext cx="2652488" cy="156473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6" name="TextBox 15"/>
          <p:cNvSpPr txBox="1"/>
          <p:nvPr/>
        </p:nvSpPr>
        <p:spPr>
          <a:xfrm rot="5981003">
            <a:off x="2241603" y="947630"/>
            <a:ext cx="4098665" cy="2763468"/>
          </a:xfrm>
          <a:prstGeom prst="rect">
            <a:avLst/>
          </a:prstGeom>
          <a:noFill/>
        </p:spPr>
        <p:txBody>
          <a:bodyPr wrap="none" rtlCol="0">
            <a:prstTxWarp prst="textArchUp">
              <a:avLst/>
            </a:prstTxWarp>
            <a:spAutoFit/>
            <a:scene3d>
              <a:camera prst="isometricOffAxis1Right"/>
              <a:lightRig rig="threePt" dir="t"/>
            </a:scene3d>
          </a:bodyPr>
          <a:lstStyle/>
          <a:p>
            <a:r>
              <a:rPr lang="en-US" dirty="0" smtClean="0">
                <a:ln>
                  <a:solidFill>
                    <a:srgbClr val="6600FF"/>
                  </a:solidFill>
                </a:ln>
                <a:effectLst>
                  <a:glow rad="101600">
                    <a:srgbClr val="FF0066">
                      <a:alpha val="60000"/>
                    </a:srgbClr>
                  </a:glow>
                  <a:outerShdw blurRad="50800" dist="38100" algn="l" rotWithShape="0">
                    <a:prstClr val="black">
                      <a:alpha val="40000"/>
                    </a:prstClr>
                  </a:outerShdw>
                  <a:reflection blurRad="6350" stA="60000" endA="900" endPos="58000" dir="5400000" sy="-100000" algn="bl" rotWithShape="0"/>
                </a:effectLst>
              </a:rPr>
              <a:t>I like to do Gymnastics.</a:t>
            </a:r>
            <a:endParaRPr lang="en-US" dirty="0">
              <a:ln>
                <a:solidFill>
                  <a:srgbClr val="6600FF"/>
                </a:solidFill>
              </a:ln>
              <a:effectLst>
                <a:glow rad="101600">
                  <a:srgbClr val="FF0066">
                    <a:alpha val="60000"/>
                  </a:srgbClr>
                </a:glow>
                <a:outerShdw blurRad="50800" dist="38100" algn="l" rotWithShape="0">
                  <a:prstClr val="black">
                    <a:alpha val="40000"/>
                  </a:prstClr>
                </a:outerShdw>
                <a:reflection blurRad="6350" stA="60000" endA="900" endPos="58000" dir="5400000" sy="-100000" algn="bl" rotWithShape="0"/>
              </a:effectLst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845300" y="762001"/>
            <a:ext cx="184731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18" name="TextBox 17"/>
          <p:cNvSpPr txBox="1"/>
          <p:nvPr/>
        </p:nvSpPr>
        <p:spPr>
          <a:xfrm rot="5400000">
            <a:off x="7791301" y="5342675"/>
            <a:ext cx="321754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66FF66"/>
                </a:solidFill>
                <a:latin typeface="Cooper Black" pitchFamily="18" charset="0"/>
              </a:rPr>
              <a:t>I like to</a:t>
            </a:r>
            <a:endParaRPr lang="en-US" dirty="0">
              <a:solidFill>
                <a:srgbClr val="66FF66"/>
              </a:solidFill>
              <a:latin typeface="Cooper Black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 rot="6024509">
            <a:off x="6493813" y="1467365"/>
            <a:ext cx="3554114" cy="1015663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isometricLeftDown"/>
              <a:lightRig rig="threePt" dir="t"/>
            </a:scene3d>
          </a:bodyPr>
          <a:lstStyle/>
          <a:p>
            <a:r>
              <a:rPr lang="en-US" dirty="0" smtClean="0">
                <a:solidFill>
                  <a:srgbClr val="FF0066"/>
                </a:solidFill>
                <a:effectLst>
                  <a:glow rad="101600">
                    <a:srgbClr val="6600FF">
                      <a:alpha val="60000"/>
                    </a:srgbClr>
                  </a:glow>
                  <a:reflection blurRad="6350" stA="55000" endA="50" endPos="85000" dir="5400000" sy="-100000" algn="bl" rotWithShape="0"/>
                </a:effectLst>
              </a:rPr>
              <a:t>Basketball.</a:t>
            </a:r>
            <a:endParaRPr lang="en-US" dirty="0">
              <a:solidFill>
                <a:srgbClr val="FF0066"/>
              </a:solidFill>
              <a:effectLst>
                <a:glow rad="101600">
                  <a:srgbClr val="6600FF">
                    <a:alpha val="60000"/>
                  </a:srgbClr>
                </a:glow>
                <a:reflection blurRad="6350" stA="55000" endA="50" endPos="85000" dir="5400000" sy="-100000" algn="bl" rotWithShape="0"/>
              </a:effectLst>
            </a:endParaRPr>
          </a:p>
        </p:txBody>
      </p:sp>
      <p:sp>
        <p:nvSpPr>
          <p:cNvPr id="21" name="TextBox 20"/>
          <p:cNvSpPr txBox="1"/>
          <p:nvPr/>
        </p:nvSpPr>
        <p:spPr>
          <a:xfrm rot="3679612">
            <a:off x="4330439" y="9738393"/>
            <a:ext cx="8266518" cy="101566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isometricOffAxis2Right"/>
              <a:lightRig rig="threePt" dir="t"/>
            </a:scene3d>
          </a:bodyPr>
          <a:lstStyle/>
          <a:p>
            <a:r>
              <a:rPr lang="en-US" dirty="0" smtClean="0">
                <a:solidFill>
                  <a:srgbClr val="008080"/>
                </a:solidFill>
                <a:effectLst>
                  <a:glow rad="228600">
                    <a:srgbClr val="FF0707"/>
                  </a:glow>
                </a:effectLst>
              </a:rPr>
              <a:t>Writing fantasy stories.</a:t>
            </a:r>
            <a:endParaRPr lang="en-US" dirty="0">
              <a:solidFill>
                <a:srgbClr val="008080"/>
              </a:solidFill>
              <a:effectLst>
                <a:glow rad="228600">
                  <a:srgbClr val="FF0707"/>
                </a:glow>
              </a:effectLst>
            </a:endParaRPr>
          </a:p>
        </p:txBody>
      </p:sp>
      <p:sp>
        <p:nvSpPr>
          <p:cNvPr id="22" name="TextBox 21"/>
          <p:cNvSpPr txBox="1"/>
          <p:nvPr/>
        </p:nvSpPr>
        <p:spPr>
          <a:xfrm rot="5400000">
            <a:off x="12099727" y="4216451"/>
            <a:ext cx="3987310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66FF66"/>
                </a:solidFill>
                <a:latin typeface="Cooper Black" pitchFamily="18" charset="0"/>
              </a:rPr>
              <a:t>About me</a:t>
            </a:r>
            <a:endParaRPr lang="en-US" dirty="0">
              <a:solidFill>
                <a:srgbClr val="66FF66"/>
              </a:solidFill>
              <a:latin typeface="Cooper Black" pitchFamily="18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 rot="5709372">
            <a:off x="9571857" y="5219299"/>
            <a:ext cx="5679760" cy="1015663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perspectiveRelaxed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r>
              <a:rPr lang="en-US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Viner Hand ITC" pitchFamily="66" charset="0"/>
              </a:rPr>
              <a:t>I am Muslim.</a:t>
            </a:r>
            <a:endParaRPr lang="en-US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latin typeface="Viner Hand ITC" pitchFamily="66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 rot="5400000">
            <a:off x="6599139" y="7674027"/>
            <a:ext cx="780373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Bradley Hand ITC" pitchFamily="66" charset="0"/>
              </a:rPr>
              <a:t>My gender is Girl.</a:t>
            </a:r>
            <a:endParaRPr lang="en-US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Bradley Hand ITC" pitchFamily="66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 rot="5104619">
            <a:off x="11998970" y="5943095"/>
            <a:ext cx="2729978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Age 11.</a:t>
            </a:r>
            <a:endParaRPr lang="en-US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 rot="5400000">
            <a:off x="18030651" y="8382001"/>
            <a:ext cx="285097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66FF66"/>
                </a:solidFill>
                <a:latin typeface="Cooper Black" pitchFamily="18" charset="0"/>
              </a:rPr>
              <a:t>Family</a:t>
            </a:r>
            <a:endParaRPr lang="en-US" dirty="0">
              <a:solidFill>
                <a:srgbClr val="66FF66"/>
              </a:solidFill>
              <a:latin typeface="Cooper Black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 rot="5179866">
            <a:off x="15646622" y="6342864"/>
            <a:ext cx="4121641" cy="1015663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bliqueTopLef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r>
              <a:rPr lang="en-US" b="1" dirty="0" smtClean="0">
                <a:ln/>
                <a:solidFill>
                  <a:srgbClr val="6600FF"/>
                </a:solidFill>
                <a:effectLst>
                  <a:glow rad="139700">
                    <a:schemeClr val="accent5">
                      <a:satMod val="175000"/>
                      <a:alpha val="40000"/>
                    </a:schemeClr>
                  </a:glow>
                  <a:outerShdw blurRad="75057" dist="38100" dir="5400000" sy="-20000" rotWithShape="0">
                    <a:prstClr val="black">
                      <a:alpha val="25000"/>
                    </a:prstClr>
                  </a:outerShdw>
                </a:effectLst>
                <a:latin typeface="Tempus Sans ITC" pitchFamily="82" charset="0"/>
              </a:rPr>
              <a:t>Maiena (sis)</a:t>
            </a:r>
            <a:endParaRPr lang="en-US" b="1" dirty="0">
              <a:ln/>
              <a:solidFill>
                <a:srgbClr val="6600FF"/>
              </a:solidFill>
              <a:effectLst>
                <a:glow rad="139700">
                  <a:schemeClr val="accent5">
                    <a:satMod val="175000"/>
                    <a:alpha val="40000"/>
                  </a:schemeClr>
                </a:glow>
                <a:outerShdw blurRad="75057" dist="38100" dir="5400000" sy="-20000" rotWithShape="0">
                  <a:prstClr val="black">
                    <a:alpha val="25000"/>
                  </a:prstClr>
                </a:outerShdw>
              </a:effectLst>
              <a:latin typeface="Tempus Sans ITC" pitchFamily="82" charset="0"/>
            </a:endParaRPr>
          </a:p>
        </p:txBody>
      </p:sp>
      <p:sp>
        <p:nvSpPr>
          <p:cNvPr id="7" name="TextBox 6"/>
          <p:cNvSpPr txBox="1"/>
          <p:nvPr/>
        </p:nvSpPr>
        <p:spPr>
          <a:xfrm rot="5400000">
            <a:off x="14110274" y="12478282"/>
            <a:ext cx="4310795" cy="931024"/>
          </a:xfrm>
          <a:prstGeom prst="rect">
            <a:avLst/>
          </a:prstGeom>
          <a:noFill/>
        </p:spPr>
        <p:txBody>
          <a:bodyPr wrap="none" rtlCol="0">
            <a:prstTxWarp prst="textTriangle">
              <a:avLst/>
            </a:prstTxWarp>
            <a:spAutoFit/>
            <a:scene3d>
              <a:camera prst="orthographicFront"/>
              <a:lightRig rig="glow" dir="tl">
                <a:rot lat="0" lon="0" rev="5400000"/>
              </a:lightRig>
            </a:scene3d>
            <a:sp3d extrusionH="57150" contourW="12700">
              <a:bevelT w="25400" h="25400" prst="angle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en-US" b="1" dirty="0" smtClean="0">
                <a:ln w="11430">
                  <a:solidFill>
                    <a:srgbClr val="008080"/>
                  </a:solidFill>
                </a:ln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  <a:outerShdw blurRad="80000" dist="40000" dir="5040000" algn="tl">
                    <a:srgbClr val="000000">
                      <a:alpha val="30000"/>
                    </a:srgbClr>
                  </a:outerShdw>
                  <a:reflection blurRad="6350" stA="50000" endA="300" endPos="50000" dist="29997" dir="5400000" sy="-100000" algn="bl" rotWithShape="0"/>
                </a:effectLst>
                <a:latin typeface="Ravie" pitchFamily="82" charset="0"/>
              </a:rPr>
              <a:t>Medina (me)</a:t>
            </a:r>
            <a:endParaRPr lang="en-US" b="1" dirty="0">
              <a:ln w="11430">
                <a:solidFill>
                  <a:srgbClr val="008080"/>
                </a:solidFill>
              </a:ln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glow rad="139700">
                  <a:schemeClr val="accent2">
                    <a:satMod val="175000"/>
                    <a:alpha val="40000"/>
                  </a:schemeClr>
                </a:glow>
                <a:outerShdw blurRad="80000" dist="40000" dir="5040000" algn="tl">
                  <a:srgbClr val="000000">
                    <a:alpha val="30000"/>
                  </a:srgbClr>
                </a:outerShdw>
                <a:reflection blurRad="6350" stA="50000" endA="300" endPos="50000" dist="29997" dir="5400000" sy="-100000" algn="bl" rotWithShape="0"/>
              </a:effectLst>
              <a:latin typeface="Ravie" pitchFamily="82" charset="0"/>
            </a:endParaRPr>
          </a:p>
        </p:txBody>
      </p:sp>
      <p:sp>
        <p:nvSpPr>
          <p:cNvPr id="9" name="TextBox 8"/>
          <p:cNvSpPr txBox="1"/>
          <p:nvPr/>
        </p:nvSpPr>
        <p:spPr>
          <a:xfrm rot="5400000">
            <a:off x="13136309" y="11883002"/>
            <a:ext cx="2892360" cy="1832666"/>
          </a:xfrm>
          <a:prstGeom prst="rect">
            <a:avLst/>
          </a:prstGeom>
          <a:noFill/>
        </p:spPr>
        <p:txBody>
          <a:bodyPr wrap="none" rtlCol="0">
            <a:prstTxWarp prst="textDoubleWave1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 prst="relaxedInset"/>
            </a:sp3d>
          </a:bodyPr>
          <a:lstStyle/>
          <a:p>
            <a:r>
              <a:rPr lang="en-US" dirty="0" smtClean="0">
                <a:ln>
                  <a:solidFill>
                    <a:srgbClr val="FF0066"/>
                  </a:solidFill>
                </a:ln>
                <a:solidFill>
                  <a:srgbClr val="008080"/>
                </a:solidFill>
                <a:effectLst>
                  <a:glow rad="101600">
                    <a:srgbClr val="FF6600">
                      <a:alpha val="60000"/>
                    </a:srgbClr>
                  </a:glow>
                  <a:outerShdw blurRad="50800" dist="38100" algn="l" rotWithShape="0">
                    <a:prstClr val="black">
                      <a:alpha val="40000"/>
                    </a:prstClr>
                  </a:outerShdw>
                  <a:reflection blurRad="6350" stA="60000" endA="900" endPos="60000" dist="29997" dir="5400000" sy="-100000" algn="bl" rotWithShape="0"/>
                </a:effectLst>
                <a:latin typeface="Magneto" pitchFamily="82" charset="0"/>
              </a:rPr>
              <a:t>Meena (sis)</a:t>
            </a:r>
            <a:endParaRPr lang="en-US" dirty="0">
              <a:ln>
                <a:solidFill>
                  <a:srgbClr val="FF0066"/>
                </a:solidFill>
              </a:ln>
              <a:solidFill>
                <a:srgbClr val="008080"/>
              </a:solidFill>
              <a:effectLst>
                <a:glow rad="101600">
                  <a:srgbClr val="FF6600">
                    <a:alpha val="60000"/>
                  </a:srgbClr>
                </a:glow>
                <a:outerShdw blurRad="50800" dist="38100" algn="l" rotWithShape="0">
                  <a:prstClr val="black">
                    <a:alpha val="40000"/>
                  </a:prstClr>
                </a:outerShdw>
                <a:reflection blurRad="6350" stA="60000" endA="900" endPos="60000" dist="29997" dir="5400000" sy="-100000" algn="bl" rotWithShape="0"/>
              </a:effectLst>
              <a:latin typeface="Magneto" pitchFamily="82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 rot="5200677">
            <a:off x="16222410" y="10039149"/>
            <a:ext cx="3492810" cy="1733325"/>
          </a:xfrm>
          <a:prstGeom prst="rect">
            <a:avLst/>
          </a:prstGeom>
          <a:noFill/>
        </p:spPr>
        <p:txBody>
          <a:bodyPr wrap="none" rtlCol="0">
            <a:prstTxWarp prst="textArchUp">
              <a:avLst/>
            </a:prstTxWarp>
            <a:spAutoFit/>
            <a:scene3d>
              <a:camera prst="perspectiveRelaxedModerately"/>
              <a:lightRig rig="threePt" dir="t"/>
            </a:scene3d>
          </a:bodyPr>
          <a:lstStyle/>
          <a:p>
            <a:r>
              <a:rPr lang="en-US" dirty="0" smtClean="0">
                <a:ln>
                  <a:solidFill>
                    <a:srgbClr val="FFFF99"/>
                  </a:solidFill>
                </a:ln>
                <a:solidFill>
                  <a:srgbClr val="6600FF"/>
                </a:solidFill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  <a:reflection blurRad="6350" stA="60000" endA="900" endPos="60000" dist="60007" dir="5400000" sy="-100000" algn="bl" rotWithShape="0"/>
                </a:effectLst>
                <a:latin typeface="Monotype Corsiva" pitchFamily="66" charset="0"/>
              </a:rPr>
              <a:t>Khatool</a:t>
            </a:r>
            <a:r>
              <a:rPr lang="en-US" dirty="0" smtClean="0">
                <a:ln>
                  <a:solidFill>
                    <a:srgbClr val="FFFF99"/>
                  </a:solidFill>
                </a:ln>
                <a:solidFill>
                  <a:srgbClr val="6600FF"/>
                </a:solidFill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  <a:reflection blurRad="6350" stA="60000" endA="900" endPos="60000" dist="60007" dir="5400000" sy="-100000" algn="bl" rotWithShape="0"/>
                </a:effectLst>
              </a:rPr>
              <a:t> (</a:t>
            </a:r>
            <a:r>
              <a:rPr lang="en-US" dirty="0" smtClean="0">
                <a:ln>
                  <a:solidFill>
                    <a:srgbClr val="FFFF99"/>
                  </a:solidFill>
                </a:ln>
                <a:solidFill>
                  <a:srgbClr val="6600FF"/>
                </a:solidFill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  <a:reflection blurRad="6350" stA="60000" endA="900" endPos="60000" dist="60007" dir="5400000" sy="-100000" algn="bl" rotWithShape="0"/>
                </a:effectLst>
                <a:latin typeface="Monotype Corsiva" pitchFamily="66" charset="0"/>
              </a:rPr>
              <a:t>mom</a:t>
            </a:r>
            <a:r>
              <a:rPr lang="en-US" dirty="0" smtClean="0">
                <a:ln>
                  <a:solidFill>
                    <a:srgbClr val="FFFF99"/>
                  </a:solidFill>
                </a:ln>
                <a:solidFill>
                  <a:srgbClr val="6600FF"/>
                </a:solidFill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  <a:reflection blurRad="6350" stA="60000" endA="900" endPos="60000" dist="60007" dir="5400000" sy="-100000" algn="bl" rotWithShape="0"/>
                </a:effectLst>
              </a:rPr>
              <a:t>)</a:t>
            </a:r>
            <a:endParaRPr lang="en-US" dirty="0">
              <a:ln>
                <a:solidFill>
                  <a:srgbClr val="FFFF99"/>
                </a:solidFill>
              </a:ln>
              <a:solidFill>
                <a:srgbClr val="6600FF"/>
              </a:solidFill>
              <a:effectLst>
                <a:glow rad="101600">
                  <a:schemeClr val="accent3">
                    <a:satMod val="175000"/>
                    <a:alpha val="40000"/>
                  </a:schemeClr>
                </a:glow>
                <a:reflection blurRad="6350" stA="60000" endA="900" endPos="60000" dist="60007" dir="5400000" sy="-100000" algn="bl" rotWithShape="0"/>
              </a:effectLst>
            </a:endParaRPr>
          </a:p>
        </p:txBody>
      </p:sp>
      <p:sp>
        <p:nvSpPr>
          <p:cNvPr id="12" name="TextBox 11"/>
          <p:cNvSpPr txBox="1"/>
          <p:nvPr/>
        </p:nvSpPr>
        <p:spPr>
          <a:xfrm rot="4051154">
            <a:off x="14710496" y="9202166"/>
            <a:ext cx="3761016" cy="1439322"/>
          </a:xfrm>
          <a:prstGeom prst="rect">
            <a:avLst/>
          </a:prstGeom>
          <a:noFill/>
        </p:spPr>
        <p:txBody>
          <a:bodyPr wrap="none" rtlCol="0">
            <a:prstTxWarp prst="textDeflateBottom">
              <a:avLst/>
            </a:prstTxWarp>
            <a:spAutoFit/>
            <a:scene3d>
              <a:camera prst="isometricOffAxis1Right"/>
              <a:lightRig rig="threePt" dir="t"/>
            </a:scene3d>
          </a:bodyPr>
          <a:lstStyle/>
          <a:p>
            <a:r>
              <a:rPr lang="en-US" dirty="0" smtClean="0">
                <a:ln>
                  <a:solidFill>
                    <a:srgbClr val="6600FF"/>
                  </a:solidFill>
                </a:ln>
                <a:solidFill>
                  <a:srgbClr val="FFFF99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  <a:reflection blurRad="6350" stA="55000" endA="50" endPos="85000" dist="29997" dir="5400000" sy="-100000" algn="bl" rotWithShape="0"/>
                </a:effectLst>
              </a:rPr>
              <a:t>(</a:t>
            </a:r>
            <a:r>
              <a:rPr lang="en-US" dirty="0" err="1" smtClean="0">
                <a:ln>
                  <a:solidFill>
                    <a:srgbClr val="6600FF"/>
                  </a:solidFill>
                </a:ln>
                <a:solidFill>
                  <a:srgbClr val="FFFF99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  <a:reflection blurRad="6350" stA="55000" endA="50" endPos="85000" dist="29997" dir="5400000" sy="-100000" algn="bl" rotWithShape="0"/>
                </a:effectLst>
              </a:rPr>
              <a:t>f</a:t>
            </a:r>
            <a:r>
              <a:rPr lang="en-US" dirty="0" err="1" smtClean="0">
                <a:ln>
                  <a:solidFill>
                    <a:srgbClr val="6600FF"/>
                  </a:solidFill>
                </a:ln>
                <a:solidFill>
                  <a:srgbClr val="FFFF99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  <a:reflection blurRad="6350" stA="55000" endA="50" endPos="85000" dist="29997" dir="5400000" sy="-100000" algn="bl" rotWithShape="0"/>
                </a:effectLst>
                <a:latin typeface="Bauhaus 93" pitchFamily="82" charset="0"/>
              </a:rPr>
              <a:t>Waheed</a:t>
            </a:r>
            <a:r>
              <a:rPr lang="en-US" dirty="0" smtClean="0">
                <a:ln>
                  <a:solidFill>
                    <a:srgbClr val="6600FF"/>
                  </a:solidFill>
                </a:ln>
                <a:solidFill>
                  <a:srgbClr val="FFFF99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  <a:reflection blurRad="6350" stA="55000" endA="50" endPos="85000" dist="29997" dir="5400000" sy="-100000" algn="bl" rotWithShape="0"/>
                </a:effectLst>
              </a:rPr>
              <a:t> (</a:t>
            </a:r>
            <a:r>
              <a:rPr lang="en-US" dirty="0" smtClean="0">
                <a:ln>
                  <a:solidFill>
                    <a:srgbClr val="6600FF"/>
                  </a:solidFill>
                </a:ln>
                <a:solidFill>
                  <a:srgbClr val="FFFF99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  <a:reflection blurRad="6350" stA="55000" endA="50" endPos="85000" dist="29997" dir="5400000" sy="-100000" algn="bl" rotWithShape="0"/>
                </a:effectLst>
                <a:latin typeface="Bauhaus 93" pitchFamily="82" charset="0"/>
              </a:rPr>
              <a:t>father</a:t>
            </a:r>
            <a:r>
              <a:rPr lang="en-US" dirty="0" smtClean="0">
                <a:ln>
                  <a:solidFill>
                    <a:srgbClr val="6600FF"/>
                  </a:solidFill>
                </a:ln>
                <a:solidFill>
                  <a:srgbClr val="FFFF99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  <a:reflection blurRad="6350" stA="55000" endA="50" endPos="85000" dist="29997" dir="5400000" sy="-100000" algn="bl" rotWithShape="0"/>
                </a:effectLst>
              </a:rPr>
              <a:t>)</a:t>
            </a:r>
            <a:endParaRPr lang="en-US" dirty="0">
              <a:ln>
                <a:solidFill>
                  <a:srgbClr val="6600FF"/>
                </a:solidFill>
              </a:ln>
              <a:solidFill>
                <a:srgbClr val="FFFF99"/>
              </a:solidFill>
              <a:effectLst>
                <a:glow rad="139700">
                  <a:schemeClr val="accent2">
                    <a:satMod val="175000"/>
                    <a:alpha val="40000"/>
                  </a:schemeClr>
                </a:glow>
                <a:reflection blurRad="6350" stA="55000" endA="50" endPos="85000" dist="29997" dir="5400000" sy="-100000" algn="bl" rotWithShape="0"/>
              </a:effectLst>
            </a:endParaRPr>
          </a:p>
        </p:txBody>
      </p:sp>
      <p:sp>
        <p:nvSpPr>
          <p:cNvPr id="13" name="TextBox 12"/>
          <p:cNvSpPr txBox="1"/>
          <p:nvPr/>
        </p:nvSpPr>
        <p:spPr>
          <a:xfrm rot="5400000">
            <a:off x="14628328" y="20923396"/>
            <a:ext cx="8948732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66FF66"/>
                </a:solidFill>
                <a:latin typeface="Cooper Black" pitchFamily="18" charset="0"/>
              </a:rPr>
              <a:t>High School &amp; College </a:t>
            </a:r>
            <a:endParaRPr lang="en-US" dirty="0">
              <a:solidFill>
                <a:srgbClr val="66FF66"/>
              </a:solidFill>
              <a:latin typeface="Cooper Black" pitchFamily="18" charset="0"/>
            </a:endParaRPr>
          </a:p>
        </p:txBody>
      </p:sp>
      <p:pic>
        <p:nvPicPr>
          <p:cNvPr id="19" name="Picture 18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 xmlns="">
                  <a14:imgLayer r:embed="rId5">
                    <a14:imgEffect>
                      <a14:artisticFilmGrain/>
                    </a14:imgEffect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5239645">
            <a:off x="15216595" y="20469907"/>
            <a:ext cx="3565057" cy="2368845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  <a:reflection blurRad="6350" stA="52000" endA="300" endPos="35000" dir="5400000" sy="-100000" algn="bl" rotWithShape="0"/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sp>
        <p:nvSpPr>
          <p:cNvPr id="30" name="TextBox 29"/>
          <p:cNvSpPr txBox="1"/>
          <p:nvPr/>
        </p:nvSpPr>
        <p:spPr>
          <a:xfrm>
            <a:off x="10966521" y="29612898"/>
            <a:ext cx="6343340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66FF66"/>
                </a:solidFill>
                <a:latin typeface="Cooper Black" pitchFamily="18" charset="0"/>
              </a:rPr>
              <a:t>Favorites, baby!</a:t>
            </a:r>
            <a:endParaRPr lang="en-US" dirty="0">
              <a:solidFill>
                <a:srgbClr val="66FF66"/>
              </a:solidFill>
              <a:latin typeface="Cooper Black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 rot="4126338">
            <a:off x="4290480" y="4442738"/>
            <a:ext cx="4348354" cy="3470181"/>
          </a:xfrm>
          <a:prstGeom prst="rect">
            <a:avLst/>
          </a:prstGeom>
          <a:noFill/>
        </p:spPr>
        <p:txBody>
          <a:bodyPr wrap="square" rtlCol="0">
            <a:prstTxWarp prst="textWave2">
              <a:avLst/>
            </a:prstTxWarp>
            <a:spAutoFit/>
          </a:bodyPr>
          <a:lstStyle/>
          <a:p>
            <a:r>
              <a:rPr lang="en-US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Creating corny movies with a cellphone. </a:t>
            </a:r>
            <a:endParaRPr lang="en-US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24" name="TextBox 23"/>
          <p:cNvSpPr txBox="1"/>
          <p:nvPr/>
        </p:nvSpPr>
        <p:spPr>
          <a:xfrm rot="3006918">
            <a:off x="9759612" y="1545476"/>
            <a:ext cx="423529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urlz MT" pitchFamily="82" charset="0"/>
              </a:rPr>
              <a:t>Fantastic haircut</a:t>
            </a:r>
            <a:r>
              <a:rPr lang="en-US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.</a:t>
            </a:r>
            <a:endParaRPr lang="en-US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27" name="TextBox 26"/>
          <p:cNvSpPr txBox="1"/>
          <p:nvPr/>
        </p:nvSpPr>
        <p:spPr>
          <a:xfrm rot="4266805">
            <a:off x="12378158" y="16900738"/>
            <a:ext cx="6830927" cy="1382430"/>
          </a:xfrm>
          <a:prstGeom prst="rect">
            <a:avLst/>
          </a:prstGeom>
          <a:noFill/>
        </p:spPr>
        <p:txBody>
          <a:bodyPr wrap="square" rtlCol="0">
            <a:prstTxWarp prst="textCanUp">
              <a:avLst/>
            </a:prstTxWarp>
            <a:spAutoFit/>
            <a:scene3d>
              <a:camera prst="isometricRightUp"/>
              <a:lightRig rig="threePt" dir="t"/>
            </a:scene3d>
          </a:bodyPr>
          <a:lstStyle/>
          <a:p>
            <a:r>
              <a:rPr lang="en-US" sz="4400" dirty="0">
                <a:ln>
                  <a:solidFill>
                    <a:srgbClr val="008080"/>
                  </a:solidFill>
                </a:ln>
                <a:solidFill>
                  <a:srgbClr val="FF0066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rPr>
              <a:t>University of California, Irvine </a:t>
            </a:r>
            <a:r>
              <a:rPr lang="en-US" sz="4800" dirty="0">
                <a:ln>
                  <a:solidFill>
                    <a:srgbClr val="008080"/>
                  </a:solidFill>
                </a:ln>
                <a:solidFill>
                  <a:srgbClr val="FF0066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rPr>
              <a:t>School</a:t>
            </a:r>
            <a:r>
              <a:rPr lang="en-US" sz="4400" dirty="0">
                <a:ln>
                  <a:solidFill>
                    <a:srgbClr val="008080"/>
                  </a:solidFill>
                </a:ln>
                <a:solidFill>
                  <a:srgbClr val="FF0066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rPr>
              <a:t> of Medicine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10310947" y="22987338"/>
            <a:ext cx="3067443" cy="1015663"/>
          </a:xfrm>
          <a:prstGeom prst="rect">
            <a:avLst/>
          </a:prstGeom>
          <a:noFill/>
        </p:spPr>
        <p:txBody>
          <a:bodyPr wrap="none" rtlCol="0">
            <a:prstTxWarp prst="textCurveDown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 prst="angle"/>
            </a:sp3d>
          </a:bodyPr>
          <a:lstStyle/>
          <a:p>
            <a:r>
              <a:rPr lang="en-US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  <a:outerShdw blurRad="50800" dist="38100" dir="13500000" algn="br" rotWithShape="0">
                    <a:prstClr val="black">
                      <a:alpha val="40000"/>
                    </a:prstClr>
                  </a:outerShdw>
                  <a:reflection blurRad="6350" stA="60000" endA="900" endPos="60000" dist="29997" dir="5400000" sy="-100000" algn="bl" rotWithShape="0"/>
                </a:effectLst>
                <a:latin typeface="Juice ITC" pitchFamily="82" charset="0"/>
              </a:rPr>
              <a:t>Computer</a:t>
            </a:r>
            <a:endParaRPr lang="en-US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139700">
                  <a:schemeClr val="accent2">
                    <a:satMod val="175000"/>
                    <a:alpha val="40000"/>
                  </a:schemeClr>
                </a:glow>
                <a:outerShdw blurRad="50800" dist="38100" dir="13500000" algn="br" rotWithShape="0">
                  <a:prstClr val="black">
                    <a:alpha val="40000"/>
                  </a:prstClr>
                </a:outerShdw>
                <a:reflection blurRad="6350" stA="60000" endA="900" endPos="60000" dist="29997" dir="5400000" sy="-100000" algn="bl" rotWithShape="0"/>
              </a:effectLst>
              <a:latin typeface="Juice ITC" pitchFamily="82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11757734" y="24003001"/>
            <a:ext cx="3212446" cy="1015663"/>
          </a:xfrm>
          <a:prstGeom prst="rect">
            <a:avLst/>
          </a:prstGeom>
          <a:noFill/>
        </p:spPr>
        <p:txBody>
          <a:bodyPr wrap="none" rtlCol="0">
            <a:prstTxWarp prst="textWave1">
              <a:avLst/>
            </a:prstTxWarp>
            <a:spAutoFit/>
            <a:scene3d>
              <a:camera prst="obliqueTopRigh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en-US" dirty="0" smtClean="0">
                <a:ln>
                  <a:solidFill>
                    <a:srgbClr val="6600FF"/>
                  </a:solidFill>
                </a:ln>
                <a:solidFill>
                  <a:srgbClr val="6600FF"/>
                </a:solidFill>
                <a:effectLst>
                  <a:glow rad="101600">
                    <a:srgbClr val="66FF66">
                      <a:alpha val="60000"/>
                    </a:srgbClr>
                  </a:glow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  <a:reflection blurRad="6350" stA="50000" endA="300" endPos="50000" dist="60007" dir="5400000" sy="-100000" algn="bl" rotWithShape="0"/>
                </a:effectLst>
                <a:latin typeface="Kristen ITC" pitchFamily="66" charset="0"/>
              </a:rPr>
              <a:t>Celebrities</a:t>
            </a:r>
            <a:endParaRPr lang="en-US" dirty="0">
              <a:ln>
                <a:solidFill>
                  <a:srgbClr val="6600FF"/>
                </a:solidFill>
              </a:ln>
              <a:solidFill>
                <a:srgbClr val="6600FF"/>
              </a:solidFill>
              <a:effectLst>
                <a:glow rad="101600">
                  <a:srgbClr val="66FF66">
                    <a:alpha val="60000"/>
                  </a:srgbClr>
                </a:glow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  <a:reflection blurRad="6350" stA="50000" endA="300" endPos="50000" dist="60007" dir="5400000" sy="-100000" algn="bl" rotWithShape="0"/>
              </a:effectLst>
              <a:latin typeface="Kristen ITC" pitchFamily="66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 rot="5400000">
            <a:off x="10034862" y="8899621"/>
            <a:ext cx="3559184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 I have Brown eyes &amp; Brown hair.</a:t>
            </a:r>
            <a:endParaRPr lang="en-US" sz="4400" b="1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FFFFFF">
                      <a:tint val="40000"/>
                      <a:satMod val="250000"/>
                    </a:srgbClr>
                  </a:gs>
                  <a:gs pos="9000">
                    <a:srgbClr val="FFFFFF">
                      <a:tint val="52000"/>
                      <a:satMod val="300000"/>
                    </a:srgbClr>
                  </a:gs>
                  <a:gs pos="50000">
                    <a:srgbClr val="FFFFFF">
                      <a:shade val="20000"/>
                      <a:satMod val="300000"/>
                    </a:srgbClr>
                  </a:gs>
                  <a:gs pos="79000">
                    <a:srgbClr val="FFFFFF">
                      <a:tint val="52000"/>
                      <a:satMod val="300000"/>
                    </a:srgbClr>
                  </a:gs>
                  <a:gs pos="100000">
                    <a:srgbClr val="FFFFFF">
                      <a:tint val="40000"/>
                      <a:satMod val="250000"/>
                    </a:srgbClr>
                  </a:gs>
                </a:gsLst>
                <a:lin ang="5400000"/>
              </a:gradFill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779141" y="25905593"/>
            <a:ext cx="3134405" cy="2565047"/>
          </a:xfrm>
          <a:prstGeom prst="rect">
            <a:avLst/>
          </a:prstGeom>
          <a:noFill/>
          <a:ln>
            <a:noFill/>
          </a:ln>
          <a:effectLst>
            <a:glow rad="139700">
              <a:schemeClr val="accent6">
                <a:satMod val="175000"/>
                <a:alpha val="40000"/>
              </a:schemeClr>
            </a:glow>
            <a:innerShdw blurRad="63500" dist="50800" dir="13500000">
              <a:prstClr val="black">
                <a:alpha val="50000"/>
              </a:prstClr>
            </a:innerShdw>
            <a:reflection blurRad="6350" stA="50000" endA="300" endPos="55500" dist="50800" dir="5400000" sy="-100000" algn="bl" rotWithShape="0"/>
          </a:effectLst>
          <a:scene3d>
            <a:camera prst="obliqueBottomRight"/>
            <a:lightRig rig="glow" dir="t">
              <a:rot lat="0" lon="0" rev="4800000"/>
            </a:lightRig>
          </a:scene3d>
          <a:sp3d prstMaterial="matte">
            <a:bevelT w="127000" h="63500" prst="angle"/>
          </a:sp3d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 rot="11636786" flipV="1">
            <a:off x="10303686" y="18821624"/>
            <a:ext cx="1929663" cy="3760237"/>
          </a:xfrm>
          <a:prstGeom prst="rect">
            <a:avLst/>
          </a:prstGeom>
          <a:noFill/>
        </p:spPr>
        <p:txBody>
          <a:bodyPr wrap="square" rtlCol="0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en-US" dirty="0" smtClean="0">
                <a:solidFill>
                  <a:srgbClr val="FF0066"/>
                </a:solidFill>
                <a:effectLst>
                  <a:glow rad="101600">
                    <a:srgbClr val="66FF66">
                      <a:alpha val="6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  <a:reflection blurRad="6350" stA="60000" endA="900" endPos="60000" dist="29997" dir="5400000" sy="-100000" algn="bl" rotWithShape="0"/>
                </a:effectLst>
              </a:rPr>
              <a:t>Cookies &amp; Cream Ice Cream</a:t>
            </a:r>
            <a:endParaRPr lang="en-US" dirty="0">
              <a:solidFill>
                <a:srgbClr val="FF0066"/>
              </a:solidFill>
              <a:effectLst>
                <a:glow rad="101600">
                  <a:srgbClr val="66FF66">
                    <a:alpha val="60000"/>
                  </a:srgbClr>
                </a:glow>
                <a:outerShdw blurRad="50800" dist="38100" dir="2700000" algn="tl" rotWithShape="0">
                  <a:prstClr val="black">
                    <a:alpha val="40000"/>
                  </a:prstClr>
                </a:outerShdw>
                <a:reflection blurRad="6350" stA="60000" endA="900" endPos="60000" dist="29997" dir="5400000" sy="-100000" algn="bl" rotWithShape="0"/>
              </a:effectLst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10047133" y="21764454"/>
            <a:ext cx="4174541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avie" pitchFamily="82" charset="0"/>
              </a:rPr>
              <a:t>Playdoh</a:t>
            </a:r>
            <a:endParaRPr lang="en-US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avie" pitchFamily="82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967421" y="29722143"/>
            <a:ext cx="887037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66FF66"/>
                </a:solidFill>
                <a:latin typeface="Cooper Black" pitchFamily="18" charset="0"/>
              </a:rPr>
              <a:t>Things that annoy me:</a:t>
            </a:r>
            <a:endParaRPr lang="en-US" dirty="0">
              <a:solidFill>
                <a:srgbClr val="66FF66"/>
              </a:solidFill>
              <a:latin typeface="Cooper Black" pitchFamily="18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2118815" y="27730087"/>
            <a:ext cx="5415966" cy="1983465"/>
          </a:xfrm>
          <a:prstGeom prst="rect">
            <a:avLst/>
          </a:prstGeom>
          <a:noFill/>
        </p:spPr>
        <p:txBody>
          <a:bodyPr wrap="square" rtlCol="0">
            <a:prstTxWarp prst="textDeflateInflate">
              <a:avLst/>
            </a:prstTxWarp>
            <a:spAutoFit/>
            <a:scene3d>
              <a:camera prst="perspectiveHeroicExtremeLeftFacing"/>
              <a:lightRig rig="threePt" dir="t"/>
            </a:scene3d>
          </a:bodyPr>
          <a:lstStyle/>
          <a:p>
            <a:r>
              <a:rPr lang="en-US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glow rad="139700">
                    <a:schemeClr val="tx1">
                      <a:alpha val="40000"/>
                    </a:schemeClr>
                  </a:glow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Chiller" pitchFamily="82" charset="0"/>
              </a:rPr>
              <a:t>The fact that I am a twin. I know!!</a:t>
            </a:r>
            <a:endParaRPr lang="en-US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glow rad="139700">
                  <a:schemeClr val="tx1">
                    <a:alpha val="40000"/>
                  </a:schemeClr>
                </a:glow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  <a:latin typeface="Chiller" pitchFamily="82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 rot="11009075" flipV="1">
            <a:off x="5849664" y="22539932"/>
            <a:ext cx="4058403" cy="526297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r>
              <a:rPr lang="en-US" sz="4800" b="1" dirty="0" smtClean="0">
                <a:ln/>
                <a:solidFill>
                  <a:schemeClr val="accent3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60007" dir="2000400" sy="-30000" kx="-800400" algn="bl" rotWithShape="0">
                    <a:prstClr val="black">
                      <a:alpha val="20000"/>
                    </a:prstClr>
                  </a:outerShdw>
                </a:effectLst>
                <a:latin typeface="Snap ITC" pitchFamily="82" charset="0"/>
              </a:rPr>
              <a:t>War. Why can’t they settle their problems with Uno!!</a:t>
            </a:r>
            <a:endParaRPr lang="en-US" sz="4800" b="1" dirty="0">
              <a:ln/>
              <a:solidFill>
                <a:schemeClr val="accent3"/>
              </a:solidFill>
              <a:effectLst>
                <a:glow rad="228600">
                  <a:schemeClr val="accent2">
                    <a:satMod val="175000"/>
                    <a:alpha val="40000"/>
                  </a:schemeClr>
                </a:glow>
                <a:outerShdw blurRad="60007" dir="2000400" sy="-30000" kx="-800400" algn="bl" rotWithShape="0">
                  <a:prstClr val="black">
                    <a:alpha val="20000"/>
                  </a:prstClr>
                </a:outerShdw>
              </a:effectLst>
              <a:latin typeface="Snap ITC" pitchFamily="82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7014636" y="20193001"/>
            <a:ext cx="2983848" cy="2364289"/>
          </a:xfrm>
          <a:prstGeom prst="rect">
            <a:avLst/>
          </a:prstGeom>
          <a:noFill/>
        </p:spPr>
        <p:txBody>
          <a:bodyPr wrap="square" rtlCol="0">
            <a:prstTxWarp prst="textPlain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en-US" b="1" spc="50" dirty="0" smtClean="0">
                <a:ln w="11430"/>
                <a:solidFill>
                  <a:srgbClr val="6600FF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</a:rPr>
              <a:t>People who comment on my beauty mark. BEAUTY!!</a:t>
            </a:r>
            <a:endParaRPr lang="en-US" b="1" spc="50" dirty="0">
              <a:ln w="11430"/>
              <a:solidFill>
                <a:srgbClr val="6600FF"/>
              </a:solidFill>
              <a:effectLst>
                <a:glow rad="139700">
                  <a:schemeClr val="accent2">
                    <a:satMod val="175000"/>
                    <a:alpha val="40000"/>
                  </a:schemeClr>
                </a:glow>
                <a:outerShdw blurRad="50800" dist="38100" dir="18900000" algn="b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39" name="TextBox 38"/>
          <p:cNvSpPr txBox="1"/>
          <p:nvPr/>
        </p:nvSpPr>
        <p:spPr>
          <a:xfrm rot="5400000">
            <a:off x="-1925513" y="21146497"/>
            <a:ext cx="599313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66FF66"/>
                </a:solidFill>
                <a:latin typeface="Cooper Black" pitchFamily="18" charset="0"/>
              </a:rPr>
              <a:t>Boys I like:</a:t>
            </a:r>
            <a:endParaRPr lang="en-US" dirty="0">
              <a:solidFill>
                <a:srgbClr val="66FF66"/>
              </a:solidFill>
              <a:latin typeface="Cooper Black" pitchFamily="18" charset="0"/>
            </a:endParaRPr>
          </a:p>
        </p:txBody>
      </p:sp>
      <p:pic>
        <p:nvPicPr>
          <p:cNvPr id="40" name="Picture 3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015489" y="16579639"/>
            <a:ext cx="1825951" cy="2283078"/>
          </a:xfrm>
          <a:prstGeom prst="roundRect">
            <a:avLst>
              <a:gd name="adj" fmla="val 0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41" name="Picture 40"/>
          <p:cNvPicPr>
            <a:picLocks noChangeAspect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 xmlns="">
                  <a14:imgLayer r:embed="rId9">
                    <a14:imgEffect>
                      <a14:artisticMosiaicBubbles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003446" y="19624846"/>
            <a:ext cx="2122234" cy="3318402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42" name="Picture 41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125680" y="16107077"/>
            <a:ext cx="2219246" cy="2793459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6600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43" name="Picture 42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15476" y="23265069"/>
            <a:ext cx="2749087" cy="224119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44" name="TextBox 43"/>
          <p:cNvSpPr txBox="1"/>
          <p:nvPr/>
        </p:nvSpPr>
        <p:spPr>
          <a:xfrm rot="5400000">
            <a:off x="-314023" y="4184325"/>
            <a:ext cx="3601453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66FF66"/>
                </a:solidFill>
                <a:effectLst/>
                <a:latin typeface="Cooper Black" pitchFamily="18" charset="0"/>
              </a:rPr>
              <a:t>(Music) Artist I like:</a:t>
            </a:r>
            <a:endParaRPr lang="en-US" dirty="0">
              <a:solidFill>
                <a:srgbClr val="66FF66"/>
              </a:solidFill>
              <a:effectLst/>
              <a:latin typeface="Cooper Black" pitchFamily="18" charset="0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413690" y="7477006"/>
            <a:ext cx="2870305" cy="1015663"/>
          </a:xfrm>
          <a:prstGeom prst="rect">
            <a:avLst/>
          </a:prstGeom>
          <a:noFill/>
        </p:spPr>
        <p:txBody>
          <a:bodyPr wrap="none" rtlCol="0">
            <a:prstTxWarp prst="textCascadeUp">
              <a:avLst/>
            </a:prstTxWarp>
            <a:spAutoFit/>
            <a:scene3d>
              <a:camera prst="isometricOffAxis1Right"/>
              <a:lightRig rig="threePt" dir="t"/>
            </a:scene3d>
            <a:sp3d extrusionH="57150">
              <a:bevelT w="38100" h="38100" prst="angle"/>
            </a:sp3d>
          </a:bodyPr>
          <a:lstStyle/>
          <a:p>
            <a:r>
              <a:rPr lang="en-US" b="1" dirty="0" smtClean="0">
                <a:ln w="1905"/>
                <a:solidFill>
                  <a:srgbClr val="FF0066"/>
                </a:soli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Comic Sans MS" pitchFamily="66" charset="0"/>
              </a:rPr>
              <a:t>Maroon 5</a:t>
            </a:r>
            <a:endParaRPr lang="en-US" b="1" dirty="0">
              <a:ln w="1905"/>
              <a:solidFill>
                <a:srgbClr val="FF0066"/>
              </a:solidFill>
              <a:effectLst>
                <a:glow rad="139700">
                  <a:schemeClr val="accent3">
                    <a:satMod val="175000"/>
                    <a:alpha val="40000"/>
                  </a:schemeClr>
                </a:glow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  <a:latin typeface="Comic Sans MS" pitchFamily="66" charset="0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1190660" y="9126220"/>
            <a:ext cx="4186670" cy="1015663"/>
          </a:xfrm>
          <a:prstGeom prst="rect">
            <a:avLst/>
          </a:prstGeom>
          <a:noFill/>
        </p:spPr>
        <p:txBody>
          <a:bodyPr wrap="none" rtlCol="0">
            <a:prstTxWarp prst="textFadeRight">
              <a:avLst/>
            </a:prstTxWarp>
            <a:spAutoFit/>
            <a:scene3d>
              <a:camera prst="perspectiveRelaxed"/>
              <a:lightRig rig="threePt" dir="t"/>
            </a:scene3d>
          </a:bodyPr>
          <a:lstStyle/>
          <a:p>
            <a:r>
              <a:rPr lang="en-US" dirty="0" smtClean="0">
                <a:solidFill>
                  <a:srgbClr val="6600FF"/>
                </a:soli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Big Time Rush</a:t>
            </a:r>
            <a:endParaRPr lang="en-US" dirty="0">
              <a:solidFill>
                <a:srgbClr val="6600FF"/>
              </a:solidFill>
              <a:effectLst>
                <a:glow rad="139700">
                  <a:schemeClr val="accent3">
                    <a:satMod val="175000"/>
                    <a:alpha val="40000"/>
                  </a:schemeClr>
                </a:glow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-196001" y="11934611"/>
            <a:ext cx="6959991" cy="120032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perspectiveContrastingLeftFacing"/>
              <a:lightRig rig="threePt" dir="t"/>
            </a:scene3d>
          </a:bodyPr>
          <a:lstStyle/>
          <a:p>
            <a:r>
              <a:rPr lang="en-US" sz="7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66CCFF"/>
                </a:solidFill>
                <a:effectLst>
                  <a:glow rad="101600">
                    <a:srgbClr val="6600FF">
                      <a:alpha val="60000"/>
                    </a:srgbClr>
                  </a:glow>
                  <a:outerShdw blurRad="60007" dir="2000400" sy="-30000" kx="-800400" algn="bl" rotWithShape="0">
                    <a:prstClr val="black">
                      <a:alpha val="20000"/>
                    </a:prstClr>
                  </a:outerShdw>
                </a:effectLst>
                <a:latin typeface="Forte" pitchFamily="66" charset="0"/>
              </a:rPr>
              <a:t>Britney Spears </a:t>
            </a:r>
            <a:endParaRPr lang="en-US" sz="72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66CCFF"/>
              </a:solidFill>
              <a:effectLst>
                <a:glow rad="101600">
                  <a:srgbClr val="6600FF">
                    <a:alpha val="60000"/>
                  </a:srgbClr>
                </a:glow>
                <a:outerShdw blurRad="60007" dir="2000400" sy="-30000" kx="-800400" algn="bl" rotWithShape="0">
                  <a:prstClr val="black">
                    <a:alpha val="20000"/>
                  </a:prstClr>
                </a:outerShdw>
              </a:effectLst>
              <a:latin typeface="Forte" pitchFamily="66" charset="0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5105918" y="12943794"/>
            <a:ext cx="3763318" cy="2322195"/>
          </a:xfrm>
          <a:prstGeom prst="rect">
            <a:avLst/>
          </a:prstGeom>
          <a:noFill/>
        </p:spPr>
        <p:txBody>
          <a:bodyPr wrap="none" rtlCol="0">
            <a:prstTxWarp prst="textCurveDown">
              <a:avLst/>
            </a:prstTxWarp>
            <a:spAutoFit/>
            <a:scene3d>
              <a:camera prst="isometricOffAxis1Righ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r>
              <a:rPr lang="en-US" b="1" dirty="0" smtClean="0">
                <a:ln/>
                <a:solidFill>
                  <a:schemeClr val="accent3"/>
                </a:solidFill>
                <a:effectLst>
                  <a:glow rad="101600">
                    <a:schemeClr val="accent6">
                      <a:satMod val="175000"/>
                      <a:alpha val="40000"/>
                    </a:schemeClr>
                  </a:glow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  <a:latin typeface="Castellar" pitchFamily="18" charset="0"/>
              </a:rPr>
              <a:t>Justin Bieber. Baby</a:t>
            </a:r>
            <a:r>
              <a:rPr lang="en-US" b="1" dirty="0" smtClean="0">
                <a:ln/>
                <a:solidFill>
                  <a:schemeClr val="accent3"/>
                </a:solidFill>
                <a:effectLst>
                  <a:glow rad="101600">
                    <a:schemeClr val="accent6">
                      <a:satMod val="175000"/>
                      <a:alpha val="40000"/>
                    </a:schemeClr>
                  </a:glow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</a:rPr>
              <a:t>!</a:t>
            </a:r>
            <a:endParaRPr lang="en-US" b="1" dirty="0">
              <a:ln/>
              <a:solidFill>
                <a:schemeClr val="accent3"/>
              </a:solidFill>
              <a:effectLst>
                <a:glow rad="101600">
                  <a:schemeClr val="accent6">
                    <a:satMod val="175000"/>
                    <a:alpha val="40000"/>
                  </a:schemeClr>
                </a:glow>
                <a:outerShdw blurRad="50800" dist="38100" dir="18900000" algn="b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5544201" y="11066060"/>
            <a:ext cx="1690020" cy="1867265"/>
          </a:xfrm>
          <a:prstGeom prst="rect">
            <a:avLst/>
          </a:prstGeom>
          <a:noFill/>
        </p:spPr>
        <p:txBody>
          <a:bodyPr wrap="none" rtlCol="0">
            <a:prstTxWarp prst="textFadeRight">
              <a:avLst/>
            </a:prstTxWarp>
            <a:spAutoFit/>
            <a:scene3d>
              <a:camera prst="isometricBottomDown"/>
              <a:lightRig rig="threePt" dir="t"/>
            </a:scene3d>
          </a:bodyPr>
          <a:lstStyle/>
          <a:p>
            <a:r>
              <a:rPr lang="en-US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66"/>
                </a:solidFill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  <a:outerShdw blurRad="60007" dir="2000400" sy="-30000" kx="-800400" algn="bl" rotWithShape="0">
                    <a:prstClr val="black">
                      <a:alpha val="20000"/>
                    </a:prstClr>
                  </a:outerShdw>
                </a:effectLst>
                <a:latin typeface="Gabriola" pitchFamily="82" charset="0"/>
              </a:rPr>
              <a:t>Shakira</a:t>
            </a:r>
            <a:endParaRPr lang="en-US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66"/>
              </a:solidFill>
              <a:effectLst>
                <a:glow rad="139700">
                  <a:schemeClr val="accent1">
                    <a:satMod val="175000"/>
                    <a:alpha val="40000"/>
                  </a:schemeClr>
                </a:glow>
                <a:outerShdw blurRad="60007" dir="2000400" sy="-30000" kx="-800400" algn="bl" rotWithShape="0">
                  <a:prstClr val="black">
                    <a:alpha val="20000"/>
                  </a:prstClr>
                </a:outerShdw>
              </a:effectLst>
              <a:latin typeface="Gabriola" pitchFamily="82" charset="0"/>
            </a:endParaRPr>
          </a:p>
        </p:txBody>
      </p:sp>
      <p:pic>
        <p:nvPicPr>
          <p:cNvPr id="53" name="Picture 52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94860" y="25426376"/>
            <a:ext cx="1823956" cy="2303711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48" name="TextBox 47"/>
          <p:cNvSpPr txBox="1"/>
          <p:nvPr/>
        </p:nvSpPr>
        <p:spPr>
          <a:xfrm>
            <a:off x="2089998" y="10397979"/>
            <a:ext cx="3932461" cy="1015663"/>
          </a:xfrm>
          <a:prstGeom prst="rect">
            <a:avLst/>
          </a:prstGeom>
          <a:noFill/>
        </p:spPr>
        <p:txBody>
          <a:bodyPr wrap="none" rtlCol="0">
            <a:prstTxWarp prst="textDeflateBottom">
              <a:avLst/>
            </a:prstTxWarp>
            <a:spAutoFit/>
            <a:scene3d>
              <a:camera prst="perspectiveContrastingRightFacing"/>
              <a:lightRig rig="threePt" dir="t"/>
            </a:scene3d>
          </a:bodyPr>
          <a:lstStyle/>
          <a:p>
            <a:r>
              <a:rPr lang="en-US" dirty="0" smtClean="0">
                <a:ln>
                  <a:solidFill>
                    <a:srgbClr val="008080"/>
                  </a:solidFill>
                </a:ln>
                <a:effectLst>
                  <a:glow rad="101600">
                    <a:srgbClr val="66CCFF">
                      <a:alpha val="60000"/>
                    </a:srgbClr>
                  </a:glow>
                  <a:reflection blurRad="6350" stA="55000" endA="50" endPos="85000" dir="5400000" sy="-100000" algn="bl" rotWithShape="0"/>
                </a:effectLst>
                <a:latin typeface="Gigi" pitchFamily="82" charset="0"/>
              </a:rPr>
              <a:t>Jordin Sparks</a:t>
            </a:r>
            <a:endParaRPr lang="en-US" dirty="0">
              <a:ln>
                <a:solidFill>
                  <a:srgbClr val="008080"/>
                </a:solidFill>
              </a:ln>
              <a:effectLst>
                <a:glow rad="101600">
                  <a:srgbClr val="66CCFF">
                    <a:alpha val="60000"/>
                  </a:srgbClr>
                </a:glow>
                <a:reflection blurRad="6350" stA="55000" endA="50" endPos="85000" dir="5400000" sy="-100000" algn="bl" rotWithShape="0"/>
              </a:effectLst>
              <a:latin typeface="Gigi" pitchFamily="82" charset="0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2239490" y="7824752"/>
            <a:ext cx="3003200" cy="1015663"/>
          </a:xfrm>
          <a:prstGeom prst="rect">
            <a:avLst/>
          </a:prstGeom>
          <a:noFill/>
        </p:spPr>
        <p:txBody>
          <a:bodyPr wrap="none" rtlCol="0">
            <a:prstTxWarp prst="textStop">
              <a:avLst/>
            </a:prstTxWarp>
            <a:spAutoFit/>
            <a:scene3d>
              <a:camera prst="isometricRightUp"/>
              <a:lightRig rig="threePt" dir="t"/>
            </a:scene3d>
          </a:bodyPr>
          <a:lstStyle/>
          <a:p>
            <a:r>
              <a:rPr lang="en-US" dirty="0" smtClean="0">
                <a:solidFill>
                  <a:srgbClr val="66CCFF"/>
                </a:soli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  <a:latin typeface="Impact" pitchFamily="34" charset="0"/>
              </a:rPr>
              <a:t>Glee cast!</a:t>
            </a:r>
            <a:endParaRPr lang="en-US" dirty="0">
              <a:solidFill>
                <a:srgbClr val="66CCFF"/>
              </a:solidFill>
              <a:effectLst>
                <a:glow rad="139700">
                  <a:schemeClr val="accent3">
                    <a:satMod val="175000"/>
                    <a:alpha val="40000"/>
                  </a:scheme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</a:effectLst>
              <a:latin typeface="Impact" pitchFamily="34" charset="0"/>
            </a:endParaRPr>
          </a:p>
        </p:txBody>
      </p:sp>
      <p:pic>
        <p:nvPicPr>
          <p:cNvPr id="52" name="Picture 51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2527424" y="323786"/>
            <a:ext cx="1891534" cy="215386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sp>
        <p:nvSpPr>
          <p:cNvPr id="56" name="TextBox 55"/>
          <p:cNvSpPr txBox="1"/>
          <p:nvPr/>
        </p:nvSpPr>
        <p:spPr>
          <a:xfrm>
            <a:off x="2089998" y="14136630"/>
            <a:ext cx="2294528" cy="1015663"/>
          </a:xfrm>
          <a:prstGeom prst="rect">
            <a:avLst/>
          </a:prstGeom>
          <a:noFill/>
        </p:spPr>
        <p:txBody>
          <a:bodyPr wrap="none" rtlCol="0">
            <a:prstTxWarp prst="textTriangle">
              <a:avLst/>
            </a:prstTxWarp>
            <a:spAutoFit/>
          </a:bodyPr>
          <a:lstStyle/>
          <a:p>
            <a:r>
              <a:rPr lang="en-US" dirty="0" smtClean="0">
                <a:ln>
                  <a:solidFill>
                    <a:srgbClr val="FFFF99"/>
                  </a:solidFill>
                </a:ln>
                <a:effectLst>
                  <a:glow rad="101600">
                    <a:srgbClr val="FF0707">
                      <a:alpha val="6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</a:rPr>
              <a:t>‘</a:t>
            </a:r>
            <a:r>
              <a:rPr lang="en-US" dirty="0" smtClean="0">
                <a:ln>
                  <a:solidFill>
                    <a:srgbClr val="FFFF99"/>
                  </a:solidFill>
                </a:ln>
                <a:effectLst>
                  <a:glow rad="101600">
                    <a:srgbClr val="FF0707">
                      <a:alpha val="6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  <a:latin typeface="Jokerman" pitchFamily="82" charset="0"/>
              </a:rPr>
              <a:t>N SYNC</a:t>
            </a:r>
            <a:endParaRPr lang="en-US" dirty="0">
              <a:ln>
                <a:solidFill>
                  <a:srgbClr val="FFFF99"/>
                </a:solidFill>
              </a:ln>
              <a:effectLst>
                <a:glow rad="101600">
                  <a:srgbClr val="FF0707">
                    <a:alpha val="6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</a:effectLst>
              <a:latin typeface="Jokerman" pitchFamily="82" charset="0"/>
            </a:endParaRPr>
          </a:p>
        </p:txBody>
      </p:sp>
      <p:pic>
        <p:nvPicPr>
          <p:cNvPr id="57" name="Picture 56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526526" y="25404853"/>
            <a:ext cx="2701461" cy="399346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8" name="Picture 57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6888541" y="13134940"/>
            <a:ext cx="3108117" cy="2331088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008080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xmlns="" val="26227136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456</TotalTime>
  <Words>164</Words>
  <Application>Microsoft Office PowerPoint</Application>
  <PresentationFormat>Custom</PresentationFormat>
  <Paragraphs>38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Slide 1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115692</dc:creator>
  <cp:lastModifiedBy>Staff</cp:lastModifiedBy>
  <cp:revision>53</cp:revision>
  <dcterms:created xsi:type="dcterms:W3CDTF">2011-11-16T15:18:19Z</dcterms:created>
  <dcterms:modified xsi:type="dcterms:W3CDTF">2011-12-22T16:11:52Z</dcterms:modified>
</cp:coreProperties>
</file>